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0AB963-559C-40B1-B4F7-73C25BDEE1C5}">
          <p14:sldIdLst>
            <p14:sldId id="256"/>
            <p14:sldId id="257"/>
            <p14:sldId id="258"/>
            <p14:sldId id="259"/>
            <p14:sldId id="260"/>
            <p14:sldId id="261"/>
          </p14:sldIdLst>
        </p14:section>
        <p14:section name="Untitled Section" id="{50BD9943-A7D8-4099-8886-78A20602D9B9}">
          <p14:sldIdLst>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userId="b9ec433f368e522d" providerId="LiveId" clId="{49AFB47F-F3AA-42EE-A1E7-A586A7F189CE}"/>
    <pc:docChg chg="undo custSel addSld delSld modSld addSection modSection">
      <pc:chgData name="shubham" userId="b9ec433f368e522d" providerId="LiveId" clId="{49AFB47F-F3AA-42EE-A1E7-A586A7F189CE}" dt="2022-04-12T14:15:59.113" v="409" actId="5793"/>
      <pc:docMkLst>
        <pc:docMk/>
      </pc:docMkLst>
      <pc:sldChg chg="modSp mod">
        <pc:chgData name="shubham" userId="b9ec433f368e522d" providerId="LiveId" clId="{49AFB47F-F3AA-42EE-A1E7-A586A7F189CE}" dt="2022-04-12T12:50:06.638" v="29" actId="27636"/>
        <pc:sldMkLst>
          <pc:docMk/>
          <pc:sldMk cId="2161975548" sldId="261"/>
        </pc:sldMkLst>
        <pc:spChg chg="mod">
          <ac:chgData name="shubham" userId="b9ec433f368e522d" providerId="LiveId" clId="{49AFB47F-F3AA-42EE-A1E7-A586A7F189CE}" dt="2022-04-12T12:49:10.703" v="1" actId="122"/>
          <ac:spMkLst>
            <pc:docMk/>
            <pc:sldMk cId="2161975548" sldId="261"/>
            <ac:spMk id="2" creationId="{D70C5C5F-D83D-4F44-9975-0CC74E03DC77}"/>
          </ac:spMkLst>
        </pc:spChg>
        <pc:spChg chg="mod">
          <ac:chgData name="shubham" userId="b9ec433f368e522d" providerId="LiveId" clId="{49AFB47F-F3AA-42EE-A1E7-A586A7F189CE}" dt="2022-04-12T12:50:06.638" v="29" actId="27636"/>
          <ac:spMkLst>
            <pc:docMk/>
            <pc:sldMk cId="2161975548" sldId="261"/>
            <ac:spMk id="3" creationId="{70CFDA8E-E44F-4E1D-9E8B-5F2E683DB00C}"/>
          </ac:spMkLst>
        </pc:spChg>
      </pc:sldChg>
      <pc:sldChg chg="modSp new mod">
        <pc:chgData name="shubham" userId="b9ec433f368e522d" providerId="LiveId" clId="{49AFB47F-F3AA-42EE-A1E7-A586A7F189CE}" dt="2022-04-12T13:11:55.061" v="51" actId="12"/>
        <pc:sldMkLst>
          <pc:docMk/>
          <pc:sldMk cId="1190997271" sldId="262"/>
        </pc:sldMkLst>
        <pc:spChg chg="mod">
          <ac:chgData name="shubham" userId="b9ec433f368e522d" providerId="LiveId" clId="{49AFB47F-F3AA-42EE-A1E7-A586A7F189CE}" dt="2022-04-12T12:50:40.797" v="33" actId="122"/>
          <ac:spMkLst>
            <pc:docMk/>
            <pc:sldMk cId="1190997271" sldId="262"/>
            <ac:spMk id="2" creationId="{1A442141-51D7-434F-9145-D04CFB170156}"/>
          </ac:spMkLst>
        </pc:spChg>
        <pc:spChg chg="mod">
          <ac:chgData name="shubham" userId="b9ec433f368e522d" providerId="LiveId" clId="{49AFB47F-F3AA-42EE-A1E7-A586A7F189CE}" dt="2022-04-12T13:11:55.061" v="51" actId="12"/>
          <ac:spMkLst>
            <pc:docMk/>
            <pc:sldMk cId="1190997271" sldId="262"/>
            <ac:spMk id="3" creationId="{839CA568-3226-4427-A5AB-1AF388EFAECC}"/>
          </ac:spMkLst>
        </pc:spChg>
      </pc:sldChg>
      <pc:sldChg chg="modSp new mod">
        <pc:chgData name="shubham" userId="b9ec433f368e522d" providerId="LiveId" clId="{49AFB47F-F3AA-42EE-A1E7-A586A7F189CE}" dt="2022-04-12T13:13:03.880" v="90" actId="20577"/>
        <pc:sldMkLst>
          <pc:docMk/>
          <pc:sldMk cId="3051542297" sldId="263"/>
        </pc:sldMkLst>
        <pc:spChg chg="mod">
          <ac:chgData name="shubham" userId="b9ec433f368e522d" providerId="LiveId" clId="{49AFB47F-F3AA-42EE-A1E7-A586A7F189CE}" dt="2022-04-12T13:12:25.053" v="54" actId="122"/>
          <ac:spMkLst>
            <pc:docMk/>
            <pc:sldMk cId="3051542297" sldId="263"/>
            <ac:spMk id="2" creationId="{7513661A-07F2-4F46-8B01-70444364D100}"/>
          </ac:spMkLst>
        </pc:spChg>
        <pc:spChg chg="mod">
          <ac:chgData name="shubham" userId="b9ec433f368e522d" providerId="LiveId" clId="{49AFB47F-F3AA-42EE-A1E7-A586A7F189CE}" dt="2022-04-12T13:13:03.880" v="90" actId="20577"/>
          <ac:spMkLst>
            <pc:docMk/>
            <pc:sldMk cId="3051542297" sldId="263"/>
            <ac:spMk id="3" creationId="{E4994549-ED70-4C67-B67D-E2D5188B88E0}"/>
          </ac:spMkLst>
        </pc:spChg>
      </pc:sldChg>
      <pc:sldChg chg="addSp modSp new mod">
        <pc:chgData name="shubham" userId="b9ec433f368e522d" providerId="LiveId" clId="{49AFB47F-F3AA-42EE-A1E7-A586A7F189CE}" dt="2022-04-12T13:17:48.206" v="115" actId="1076"/>
        <pc:sldMkLst>
          <pc:docMk/>
          <pc:sldMk cId="225004940" sldId="264"/>
        </pc:sldMkLst>
        <pc:spChg chg="mod">
          <ac:chgData name="shubham" userId="b9ec433f368e522d" providerId="LiveId" clId="{49AFB47F-F3AA-42EE-A1E7-A586A7F189CE}" dt="2022-04-12T13:16:19.059" v="93" actId="122"/>
          <ac:spMkLst>
            <pc:docMk/>
            <pc:sldMk cId="225004940" sldId="264"/>
            <ac:spMk id="2" creationId="{83598551-39A8-4FF4-AE25-2433866FD55D}"/>
          </ac:spMkLst>
        </pc:spChg>
        <pc:spChg chg="mod">
          <ac:chgData name="shubham" userId="b9ec433f368e522d" providerId="LiveId" clId="{49AFB47F-F3AA-42EE-A1E7-A586A7F189CE}" dt="2022-04-12T13:17:37.374" v="113" actId="20577"/>
          <ac:spMkLst>
            <pc:docMk/>
            <pc:sldMk cId="225004940" sldId="264"/>
            <ac:spMk id="3" creationId="{9CFC5C91-2822-4C8D-9D01-042C51B356D3}"/>
          </ac:spMkLst>
        </pc:spChg>
        <pc:picChg chg="add mod">
          <ac:chgData name="shubham" userId="b9ec433f368e522d" providerId="LiveId" clId="{49AFB47F-F3AA-42EE-A1E7-A586A7F189CE}" dt="2022-04-12T13:17:48.206" v="115" actId="1076"/>
          <ac:picMkLst>
            <pc:docMk/>
            <pc:sldMk cId="225004940" sldId="264"/>
            <ac:picMk id="4" creationId="{56A09452-9C94-4A2D-8539-C1A982090BB9}"/>
          </ac:picMkLst>
        </pc:picChg>
      </pc:sldChg>
      <pc:sldChg chg="addSp delSp modSp new mod">
        <pc:chgData name="shubham" userId="b9ec433f368e522d" providerId="LiveId" clId="{49AFB47F-F3AA-42EE-A1E7-A586A7F189CE}" dt="2022-04-12T13:18:27.115" v="121" actId="1076"/>
        <pc:sldMkLst>
          <pc:docMk/>
          <pc:sldMk cId="313828260" sldId="265"/>
        </pc:sldMkLst>
        <pc:spChg chg="mod">
          <ac:chgData name="shubham" userId="b9ec433f368e522d" providerId="LiveId" clId="{49AFB47F-F3AA-42EE-A1E7-A586A7F189CE}" dt="2022-04-12T13:18:10.422" v="118" actId="1076"/>
          <ac:spMkLst>
            <pc:docMk/>
            <pc:sldMk cId="313828260" sldId="265"/>
            <ac:spMk id="2" creationId="{4877B012-9644-46BA-966A-C37543FF53EB}"/>
          </ac:spMkLst>
        </pc:spChg>
        <pc:spChg chg="del">
          <ac:chgData name="shubham" userId="b9ec433f368e522d" providerId="LiveId" clId="{49AFB47F-F3AA-42EE-A1E7-A586A7F189CE}" dt="2022-04-12T13:18:21.419" v="119"/>
          <ac:spMkLst>
            <pc:docMk/>
            <pc:sldMk cId="313828260" sldId="265"/>
            <ac:spMk id="3" creationId="{C67B2FE1-79FC-4704-B434-CE5185B3D869}"/>
          </ac:spMkLst>
        </pc:spChg>
        <pc:picChg chg="add mod">
          <ac:chgData name="shubham" userId="b9ec433f368e522d" providerId="LiveId" clId="{49AFB47F-F3AA-42EE-A1E7-A586A7F189CE}" dt="2022-04-12T13:18:27.115" v="121" actId="1076"/>
          <ac:picMkLst>
            <pc:docMk/>
            <pc:sldMk cId="313828260" sldId="265"/>
            <ac:picMk id="4" creationId="{2CED9845-EBA5-483D-AD59-F0B7BA6A38B5}"/>
          </ac:picMkLst>
        </pc:picChg>
      </pc:sldChg>
      <pc:sldChg chg="addSp delSp modSp new mod">
        <pc:chgData name="shubham" userId="b9ec433f368e522d" providerId="LiveId" clId="{49AFB47F-F3AA-42EE-A1E7-A586A7F189CE}" dt="2022-04-12T13:21:01.138" v="156" actId="1076"/>
        <pc:sldMkLst>
          <pc:docMk/>
          <pc:sldMk cId="196561644" sldId="266"/>
        </pc:sldMkLst>
        <pc:spChg chg="mod">
          <ac:chgData name="shubham" userId="b9ec433f368e522d" providerId="LiveId" clId="{49AFB47F-F3AA-42EE-A1E7-A586A7F189CE}" dt="2022-04-12T13:20:07.582" v="152" actId="1076"/>
          <ac:spMkLst>
            <pc:docMk/>
            <pc:sldMk cId="196561644" sldId="266"/>
            <ac:spMk id="2" creationId="{B84CC38F-8383-4CE1-9136-5411DD9B1C0B}"/>
          </ac:spMkLst>
        </pc:spChg>
        <pc:spChg chg="del">
          <ac:chgData name="shubham" userId="b9ec433f368e522d" providerId="LiveId" clId="{49AFB47F-F3AA-42EE-A1E7-A586A7F189CE}" dt="2022-04-12T13:20:36.998" v="153"/>
          <ac:spMkLst>
            <pc:docMk/>
            <pc:sldMk cId="196561644" sldId="266"/>
            <ac:spMk id="3" creationId="{BD8518BF-D931-41FE-9EE0-4DCE2FEA4048}"/>
          </ac:spMkLst>
        </pc:spChg>
        <pc:picChg chg="add mod">
          <ac:chgData name="shubham" userId="b9ec433f368e522d" providerId="LiveId" clId="{49AFB47F-F3AA-42EE-A1E7-A586A7F189CE}" dt="2022-04-12T13:21:01.138" v="156" actId="1076"/>
          <ac:picMkLst>
            <pc:docMk/>
            <pc:sldMk cId="196561644" sldId="266"/>
            <ac:picMk id="4" creationId="{2EA3B042-ACAA-40CB-91E5-B1F140D9DF1D}"/>
          </ac:picMkLst>
        </pc:picChg>
      </pc:sldChg>
      <pc:sldChg chg="addSp delSp modSp new mod">
        <pc:chgData name="shubham" userId="b9ec433f368e522d" providerId="LiveId" clId="{49AFB47F-F3AA-42EE-A1E7-A586A7F189CE}" dt="2022-04-12T13:26:32.983" v="164" actId="478"/>
        <pc:sldMkLst>
          <pc:docMk/>
          <pc:sldMk cId="1704820901" sldId="267"/>
        </pc:sldMkLst>
        <pc:spChg chg="mod">
          <ac:chgData name="shubham" userId="b9ec433f368e522d" providerId="LiveId" clId="{49AFB47F-F3AA-42EE-A1E7-A586A7F189CE}" dt="2022-04-12T13:26:18.755" v="161" actId="1076"/>
          <ac:spMkLst>
            <pc:docMk/>
            <pc:sldMk cId="1704820901" sldId="267"/>
            <ac:spMk id="2" creationId="{5495DB96-4326-4DCE-A34A-FBDC80C402B1}"/>
          </ac:spMkLst>
        </pc:spChg>
        <pc:spChg chg="del">
          <ac:chgData name="shubham" userId="b9ec433f368e522d" providerId="LiveId" clId="{49AFB47F-F3AA-42EE-A1E7-A586A7F189CE}" dt="2022-04-12T13:26:32.983" v="164" actId="478"/>
          <ac:spMkLst>
            <pc:docMk/>
            <pc:sldMk cId="1704820901" sldId="267"/>
            <ac:spMk id="3" creationId="{370368F0-7FAD-4C67-8BB6-D23A5BE58372}"/>
          </ac:spMkLst>
        </pc:spChg>
        <pc:picChg chg="add mod">
          <ac:chgData name="shubham" userId="b9ec433f368e522d" providerId="LiveId" clId="{49AFB47F-F3AA-42EE-A1E7-A586A7F189CE}" dt="2022-04-12T13:26:25.396" v="163" actId="1076"/>
          <ac:picMkLst>
            <pc:docMk/>
            <pc:sldMk cId="1704820901" sldId="267"/>
            <ac:picMk id="4" creationId="{3551DF9F-9624-4482-A4C8-01E3F31412D7}"/>
          </ac:picMkLst>
        </pc:picChg>
      </pc:sldChg>
      <pc:sldChg chg="addSp delSp modSp new mod">
        <pc:chgData name="shubham" userId="b9ec433f368e522d" providerId="LiveId" clId="{49AFB47F-F3AA-42EE-A1E7-A586A7F189CE}" dt="2022-04-12T13:27:30.368" v="176" actId="1076"/>
        <pc:sldMkLst>
          <pc:docMk/>
          <pc:sldMk cId="3362137267" sldId="268"/>
        </pc:sldMkLst>
        <pc:spChg chg="mod">
          <ac:chgData name="shubham" userId="b9ec433f368e522d" providerId="LiveId" clId="{49AFB47F-F3AA-42EE-A1E7-A586A7F189CE}" dt="2022-04-12T13:27:30.368" v="176" actId="1076"/>
          <ac:spMkLst>
            <pc:docMk/>
            <pc:sldMk cId="3362137267" sldId="268"/>
            <ac:spMk id="2" creationId="{B1BC593D-8BB1-4419-96C7-7BBBE8B032C3}"/>
          </ac:spMkLst>
        </pc:spChg>
        <pc:spChg chg="del">
          <ac:chgData name="shubham" userId="b9ec433f368e522d" providerId="LiveId" clId="{49AFB47F-F3AA-42EE-A1E7-A586A7F189CE}" dt="2022-04-12T13:27:23.499" v="175" actId="478"/>
          <ac:spMkLst>
            <pc:docMk/>
            <pc:sldMk cId="3362137267" sldId="268"/>
            <ac:spMk id="3" creationId="{F4343ADE-2CDF-4B17-A53E-FCA60CB593B1}"/>
          </ac:spMkLst>
        </pc:spChg>
        <pc:picChg chg="add mod">
          <ac:chgData name="shubham" userId="b9ec433f368e522d" providerId="LiveId" clId="{49AFB47F-F3AA-42EE-A1E7-A586A7F189CE}" dt="2022-04-12T13:27:19.004" v="174" actId="14100"/>
          <ac:picMkLst>
            <pc:docMk/>
            <pc:sldMk cId="3362137267" sldId="268"/>
            <ac:picMk id="4" creationId="{8487A2E3-37E0-46B8-A83C-DFC66DCBEA7F}"/>
          </ac:picMkLst>
        </pc:picChg>
      </pc:sldChg>
      <pc:sldChg chg="addSp delSp modSp new mod">
        <pc:chgData name="shubham" userId="b9ec433f368e522d" providerId="LiveId" clId="{49AFB47F-F3AA-42EE-A1E7-A586A7F189CE}" dt="2022-04-12T13:28:42.453" v="196" actId="14100"/>
        <pc:sldMkLst>
          <pc:docMk/>
          <pc:sldMk cId="2250125823" sldId="269"/>
        </pc:sldMkLst>
        <pc:spChg chg="mod">
          <ac:chgData name="shubham" userId="b9ec433f368e522d" providerId="LiveId" clId="{49AFB47F-F3AA-42EE-A1E7-A586A7F189CE}" dt="2022-04-12T13:28:38.748" v="195" actId="1076"/>
          <ac:spMkLst>
            <pc:docMk/>
            <pc:sldMk cId="2250125823" sldId="269"/>
            <ac:spMk id="2" creationId="{509122EA-A987-4481-8928-042E0834043C}"/>
          </ac:spMkLst>
        </pc:spChg>
        <pc:spChg chg="del">
          <ac:chgData name="shubham" userId="b9ec433f368e522d" providerId="LiveId" clId="{49AFB47F-F3AA-42EE-A1E7-A586A7F189CE}" dt="2022-04-12T13:28:04.436" v="182" actId="478"/>
          <ac:spMkLst>
            <pc:docMk/>
            <pc:sldMk cId="2250125823" sldId="269"/>
            <ac:spMk id="3" creationId="{C031BFF8-F0C5-4074-A182-3DAF46AF3C59}"/>
          </ac:spMkLst>
        </pc:spChg>
        <pc:spChg chg="add mod">
          <ac:chgData name="shubham" userId="b9ec433f368e522d" providerId="LiveId" clId="{49AFB47F-F3AA-42EE-A1E7-A586A7F189CE}" dt="2022-04-12T13:28:26.357" v="192" actId="1076"/>
          <ac:spMkLst>
            <pc:docMk/>
            <pc:sldMk cId="2250125823" sldId="269"/>
            <ac:spMk id="5" creationId="{46AC1AC7-DDDD-4E86-93AF-218C0AC0E254}"/>
          </ac:spMkLst>
        </pc:spChg>
        <pc:spChg chg="add mod">
          <ac:chgData name="shubham" userId="b9ec433f368e522d" providerId="LiveId" clId="{49AFB47F-F3AA-42EE-A1E7-A586A7F189CE}" dt="2022-04-12T13:28:35" v="194" actId="1076"/>
          <ac:spMkLst>
            <pc:docMk/>
            <pc:sldMk cId="2250125823" sldId="269"/>
            <ac:spMk id="6" creationId="{15FCB9FF-E377-486B-9099-8A1E15A38A11}"/>
          </ac:spMkLst>
        </pc:spChg>
        <pc:graphicFrameChg chg="add mod">
          <ac:chgData name="shubham" userId="b9ec433f368e522d" providerId="LiveId" clId="{49AFB47F-F3AA-42EE-A1E7-A586A7F189CE}" dt="2022-04-12T13:28:42.453" v="196" actId="14100"/>
          <ac:graphicFrameMkLst>
            <pc:docMk/>
            <pc:sldMk cId="2250125823" sldId="269"/>
            <ac:graphicFrameMk id="7" creationId="{B2D33BE6-14FD-431B-82DE-A9925B3C16FD}"/>
          </ac:graphicFrameMkLst>
        </pc:graphicFrameChg>
      </pc:sldChg>
      <pc:sldChg chg="addSp modSp add mod">
        <pc:chgData name="shubham" userId="b9ec433f368e522d" providerId="LiveId" clId="{49AFB47F-F3AA-42EE-A1E7-A586A7F189CE}" dt="2022-04-12T13:29:15.362" v="201" actId="1076"/>
        <pc:sldMkLst>
          <pc:docMk/>
          <pc:sldMk cId="44587596" sldId="270"/>
        </pc:sldMkLst>
        <pc:spChg chg="add mod">
          <ac:chgData name="shubham" userId="b9ec433f368e522d" providerId="LiveId" clId="{49AFB47F-F3AA-42EE-A1E7-A586A7F189CE}" dt="2022-04-12T13:28:57.556" v="198" actId="1076"/>
          <ac:spMkLst>
            <pc:docMk/>
            <pc:sldMk cId="44587596" sldId="270"/>
            <ac:spMk id="4" creationId="{1F351118-E00D-4EEE-B820-99236D77696D}"/>
          </ac:spMkLst>
        </pc:spChg>
        <pc:picChg chg="add mod">
          <ac:chgData name="shubham" userId="b9ec433f368e522d" providerId="LiveId" clId="{49AFB47F-F3AA-42EE-A1E7-A586A7F189CE}" dt="2022-04-12T13:29:15.362" v="201" actId="1076"/>
          <ac:picMkLst>
            <pc:docMk/>
            <pc:sldMk cId="44587596" sldId="270"/>
            <ac:picMk id="5" creationId="{BCB8259E-E828-460F-9AC3-6352311C115C}"/>
          </ac:picMkLst>
        </pc:picChg>
      </pc:sldChg>
      <pc:sldChg chg="addSp modSp add mod">
        <pc:chgData name="shubham" userId="b9ec433f368e522d" providerId="LiveId" clId="{49AFB47F-F3AA-42EE-A1E7-A586A7F189CE}" dt="2022-04-12T13:29:50.656" v="210" actId="1076"/>
        <pc:sldMkLst>
          <pc:docMk/>
          <pc:sldMk cId="3770413757" sldId="271"/>
        </pc:sldMkLst>
        <pc:spChg chg="add mod">
          <ac:chgData name="shubham" userId="b9ec433f368e522d" providerId="LiveId" clId="{49AFB47F-F3AA-42EE-A1E7-A586A7F189CE}" dt="2022-04-12T13:29:28.032" v="203" actId="1076"/>
          <ac:spMkLst>
            <pc:docMk/>
            <pc:sldMk cId="3770413757" sldId="271"/>
            <ac:spMk id="4" creationId="{1EBA2A9F-BF79-48F6-AC61-CE61DFB39ED1}"/>
          </ac:spMkLst>
        </pc:spChg>
        <pc:picChg chg="add mod">
          <ac:chgData name="shubham" userId="b9ec433f368e522d" providerId="LiveId" clId="{49AFB47F-F3AA-42EE-A1E7-A586A7F189CE}" dt="2022-04-12T13:29:50.656" v="210" actId="1076"/>
          <ac:picMkLst>
            <pc:docMk/>
            <pc:sldMk cId="3770413757" sldId="271"/>
            <ac:picMk id="5" creationId="{DCC90AF7-D010-41A7-82E8-FE806EF6614D}"/>
          </ac:picMkLst>
        </pc:picChg>
      </pc:sldChg>
      <pc:sldChg chg="addSp modSp add mod">
        <pc:chgData name="shubham" userId="b9ec433f368e522d" providerId="LiveId" clId="{49AFB47F-F3AA-42EE-A1E7-A586A7F189CE}" dt="2022-04-12T13:30:13.652" v="216" actId="14100"/>
        <pc:sldMkLst>
          <pc:docMk/>
          <pc:sldMk cId="2246397291" sldId="272"/>
        </pc:sldMkLst>
        <pc:spChg chg="add mod">
          <ac:chgData name="shubham" userId="b9ec433f368e522d" providerId="LiveId" clId="{49AFB47F-F3AA-42EE-A1E7-A586A7F189CE}" dt="2022-04-12T13:29:59.390" v="212" actId="1076"/>
          <ac:spMkLst>
            <pc:docMk/>
            <pc:sldMk cId="2246397291" sldId="272"/>
            <ac:spMk id="4" creationId="{E2328618-E011-4CB2-A057-3CB1B7D12A19}"/>
          </ac:spMkLst>
        </pc:spChg>
        <pc:picChg chg="add mod">
          <ac:chgData name="shubham" userId="b9ec433f368e522d" providerId="LiveId" clId="{49AFB47F-F3AA-42EE-A1E7-A586A7F189CE}" dt="2022-04-12T13:30:05.582" v="214" actId="1076"/>
          <ac:picMkLst>
            <pc:docMk/>
            <pc:sldMk cId="2246397291" sldId="272"/>
            <ac:picMk id="5" creationId="{8DF2D601-EB11-4C62-BCDF-66595812FA54}"/>
          </ac:picMkLst>
        </pc:picChg>
        <pc:picChg chg="add mod">
          <ac:chgData name="shubham" userId="b9ec433f368e522d" providerId="LiveId" clId="{49AFB47F-F3AA-42EE-A1E7-A586A7F189CE}" dt="2022-04-12T13:30:13.652" v="216" actId="14100"/>
          <ac:picMkLst>
            <pc:docMk/>
            <pc:sldMk cId="2246397291" sldId="272"/>
            <ac:picMk id="6" creationId="{3FDE0469-6B9A-4C36-8FCF-A47087803916}"/>
          </ac:picMkLst>
        </pc:picChg>
      </pc:sldChg>
      <pc:sldChg chg="addSp modSp add mod">
        <pc:chgData name="shubham" userId="b9ec433f368e522d" providerId="LiveId" clId="{49AFB47F-F3AA-42EE-A1E7-A586A7F189CE}" dt="2022-04-12T13:30:42.933" v="223" actId="14100"/>
        <pc:sldMkLst>
          <pc:docMk/>
          <pc:sldMk cId="800672884" sldId="273"/>
        </pc:sldMkLst>
        <pc:spChg chg="add mod">
          <ac:chgData name="shubham" userId="b9ec433f368e522d" providerId="LiveId" clId="{49AFB47F-F3AA-42EE-A1E7-A586A7F189CE}" dt="2022-04-12T13:30:23.620" v="218" actId="1076"/>
          <ac:spMkLst>
            <pc:docMk/>
            <pc:sldMk cId="800672884" sldId="273"/>
            <ac:spMk id="4" creationId="{BC8FABC3-0DCD-4D34-8809-B69D9AFDA725}"/>
          </ac:spMkLst>
        </pc:spChg>
        <pc:picChg chg="add mod">
          <ac:chgData name="shubham" userId="b9ec433f368e522d" providerId="LiveId" clId="{49AFB47F-F3AA-42EE-A1E7-A586A7F189CE}" dt="2022-04-12T13:30:31.150" v="220" actId="1076"/>
          <ac:picMkLst>
            <pc:docMk/>
            <pc:sldMk cId="800672884" sldId="273"/>
            <ac:picMk id="5" creationId="{92A9EEF4-8D7F-42A7-9004-14EC8626A676}"/>
          </ac:picMkLst>
        </pc:picChg>
        <pc:picChg chg="add mod">
          <ac:chgData name="shubham" userId="b9ec433f368e522d" providerId="LiveId" clId="{49AFB47F-F3AA-42EE-A1E7-A586A7F189CE}" dt="2022-04-12T13:30:42.933" v="223" actId="14100"/>
          <ac:picMkLst>
            <pc:docMk/>
            <pc:sldMk cId="800672884" sldId="273"/>
            <ac:picMk id="6" creationId="{32B9D4BC-DEA7-4506-BFD9-E40C1E085203}"/>
          </ac:picMkLst>
        </pc:picChg>
      </pc:sldChg>
      <pc:sldChg chg="addSp modSp add mod">
        <pc:chgData name="shubham" userId="b9ec433f368e522d" providerId="LiveId" clId="{49AFB47F-F3AA-42EE-A1E7-A586A7F189CE}" dt="2022-04-12T13:31:13.802" v="230" actId="14100"/>
        <pc:sldMkLst>
          <pc:docMk/>
          <pc:sldMk cId="3124139070" sldId="274"/>
        </pc:sldMkLst>
        <pc:spChg chg="add mod">
          <ac:chgData name="shubham" userId="b9ec433f368e522d" providerId="LiveId" clId="{49AFB47F-F3AA-42EE-A1E7-A586A7F189CE}" dt="2022-04-12T13:30:56.058" v="225" actId="1076"/>
          <ac:spMkLst>
            <pc:docMk/>
            <pc:sldMk cId="3124139070" sldId="274"/>
            <ac:spMk id="4" creationId="{AD823DB8-5A53-45E4-8D9B-D98B6DF06B12}"/>
          </ac:spMkLst>
        </pc:spChg>
        <pc:picChg chg="add mod">
          <ac:chgData name="shubham" userId="b9ec433f368e522d" providerId="LiveId" clId="{49AFB47F-F3AA-42EE-A1E7-A586A7F189CE}" dt="2022-04-12T13:31:04.232" v="227" actId="1076"/>
          <ac:picMkLst>
            <pc:docMk/>
            <pc:sldMk cId="3124139070" sldId="274"/>
            <ac:picMk id="5" creationId="{5563C615-9C98-49BC-A9E5-C9DF5AEB2BAB}"/>
          </ac:picMkLst>
        </pc:picChg>
        <pc:picChg chg="add mod">
          <ac:chgData name="shubham" userId="b9ec433f368e522d" providerId="LiveId" clId="{49AFB47F-F3AA-42EE-A1E7-A586A7F189CE}" dt="2022-04-12T13:31:13.802" v="230" actId="14100"/>
          <ac:picMkLst>
            <pc:docMk/>
            <pc:sldMk cId="3124139070" sldId="274"/>
            <ac:picMk id="6" creationId="{B038BFBF-8DB3-4C89-A840-2EC5A018B2B8}"/>
          </ac:picMkLst>
        </pc:picChg>
      </pc:sldChg>
      <pc:sldChg chg="addSp modSp add mod">
        <pc:chgData name="shubham" userId="b9ec433f368e522d" providerId="LiveId" clId="{49AFB47F-F3AA-42EE-A1E7-A586A7F189CE}" dt="2022-04-12T13:34:44.569" v="287" actId="14100"/>
        <pc:sldMkLst>
          <pc:docMk/>
          <pc:sldMk cId="997097657" sldId="275"/>
        </pc:sldMkLst>
        <pc:spChg chg="add mod">
          <ac:chgData name="shubham" userId="b9ec433f368e522d" providerId="LiveId" clId="{49AFB47F-F3AA-42EE-A1E7-A586A7F189CE}" dt="2022-04-12T13:31:23.919" v="232" actId="1076"/>
          <ac:spMkLst>
            <pc:docMk/>
            <pc:sldMk cId="997097657" sldId="275"/>
            <ac:spMk id="4" creationId="{5FACA48E-F7D1-4B80-AEF8-59A24ADF4C11}"/>
          </ac:spMkLst>
        </pc:spChg>
        <pc:picChg chg="add mod">
          <ac:chgData name="shubham" userId="b9ec433f368e522d" providerId="LiveId" clId="{49AFB47F-F3AA-42EE-A1E7-A586A7F189CE}" dt="2022-04-12T13:31:30.830" v="234" actId="1076"/>
          <ac:picMkLst>
            <pc:docMk/>
            <pc:sldMk cId="997097657" sldId="275"/>
            <ac:picMk id="5" creationId="{48E4823E-A686-46F8-95B3-9A388ED9F1AD}"/>
          </ac:picMkLst>
        </pc:picChg>
        <pc:picChg chg="add mod">
          <ac:chgData name="shubham" userId="b9ec433f368e522d" providerId="LiveId" clId="{49AFB47F-F3AA-42EE-A1E7-A586A7F189CE}" dt="2022-04-12T13:34:44.569" v="287" actId="14100"/>
          <ac:picMkLst>
            <pc:docMk/>
            <pc:sldMk cId="997097657" sldId="275"/>
            <ac:picMk id="6" creationId="{3AB8CD35-983B-4DCC-BB23-7043213811B5}"/>
          </ac:picMkLst>
        </pc:picChg>
      </pc:sldChg>
      <pc:sldChg chg="addSp modSp add mod">
        <pc:chgData name="shubham" userId="b9ec433f368e522d" providerId="LiveId" clId="{49AFB47F-F3AA-42EE-A1E7-A586A7F189CE}" dt="2022-04-12T13:32:11.215" v="244" actId="14100"/>
        <pc:sldMkLst>
          <pc:docMk/>
          <pc:sldMk cId="4027700382" sldId="276"/>
        </pc:sldMkLst>
        <pc:spChg chg="add mod">
          <ac:chgData name="shubham" userId="b9ec433f368e522d" providerId="LiveId" clId="{49AFB47F-F3AA-42EE-A1E7-A586A7F189CE}" dt="2022-04-12T13:31:54.577" v="239" actId="1076"/>
          <ac:spMkLst>
            <pc:docMk/>
            <pc:sldMk cId="4027700382" sldId="276"/>
            <ac:spMk id="4" creationId="{3EE3844D-EC8F-493F-8C64-61D13F909C1B}"/>
          </ac:spMkLst>
        </pc:spChg>
        <pc:picChg chg="add mod">
          <ac:chgData name="shubham" userId="b9ec433f368e522d" providerId="LiveId" clId="{49AFB47F-F3AA-42EE-A1E7-A586A7F189CE}" dt="2022-04-12T13:32:02.676" v="241" actId="1076"/>
          <ac:picMkLst>
            <pc:docMk/>
            <pc:sldMk cId="4027700382" sldId="276"/>
            <ac:picMk id="5" creationId="{0282831B-37F0-4889-962B-8C454710067D}"/>
          </ac:picMkLst>
        </pc:picChg>
        <pc:picChg chg="add mod">
          <ac:chgData name="shubham" userId="b9ec433f368e522d" providerId="LiveId" clId="{49AFB47F-F3AA-42EE-A1E7-A586A7F189CE}" dt="2022-04-12T13:32:11.215" v="244" actId="14100"/>
          <ac:picMkLst>
            <pc:docMk/>
            <pc:sldMk cId="4027700382" sldId="276"/>
            <ac:picMk id="6" creationId="{A9B42EB5-0784-4348-8440-193B77A9E930}"/>
          </ac:picMkLst>
        </pc:picChg>
      </pc:sldChg>
      <pc:sldChg chg="addSp modSp add mod">
        <pc:chgData name="shubham" userId="b9ec433f368e522d" providerId="LiveId" clId="{49AFB47F-F3AA-42EE-A1E7-A586A7F189CE}" dt="2022-04-12T13:34:57.992" v="288" actId="14100"/>
        <pc:sldMkLst>
          <pc:docMk/>
          <pc:sldMk cId="4261138779" sldId="277"/>
        </pc:sldMkLst>
        <pc:spChg chg="add mod">
          <ac:chgData name="shubham" userId="b9ec433f368e522d" providerId="LiveId" clId="{49AFB47F-F3AA-42EE-A1E7-A586A7F189CE}" dt="2022-04-12T13:32:21.512" v="246" actId="1076"/>
          <ac:spMkLst>
            <pc:docMk/>
            <pc:sldMk cId="4261138779" sldId="277"/>
            <ac:spMk id="4" creationId="{455575E3-AED1-46A8-9134-473730AA8C3C}"/>
          </ac:spMkLst>
        </pc:spChg>
        <pc:picChg chg="add mod">
          <ac:chgData name="shubham" userId="b9ec433f368e522d" providerId="LiveId" clId="{49AFB47F-F3AA-42EE-A1E7-A586A7F189CE}" dt="2022-04-12T13:32:27.609" v="248" actId="1076"/>
          <ac:picMkLst>
            <pc:docMk/>
            <pc:sldMk cId="4261138779" sldId="277"/>
            <ac:picMk id="5" creationId="{8A9D5D36-B3B1-4C61-A15E-0F6993A1F090}"/>
          </ac:picMkLst>
        </pc:picChg>
        <pc:picChg chg="add mod">
          <ac:chgData name="shubham" userId="b9ec433f368e522d" providerId="LiveId" clId="{49AFB47F-F3AA-42EE-A1E7-A586A7F189CE}" dt="2022-04-12T13:34:57.992" v="288" actId="14100"/>
          <ac:picMkLst>
            <pc:docMk/>
            <pc:sldMk cId="4261138779" sldId="277"/>
            <ac:picMk id="6" creationId="{602C7F19-93CE-48A4-8FFC-3AEE417639D7}"/>
          </ac:picMkLst>
        </pc:picChg>
      </pc:sldChg>
      <pc:sldChg chg="addSp delSp modSp new mod">
        <pc:chgData name="shubham" userId="b9ec433f368e522d" providerId="LiveId" clId="{49AFB47F-F3AA-42EE-A1E7-A586A7F189CE}" dt="2022-04-12T13:35:27.043" v="295" actId="14100"/>
        <pc:sldMkLst>
          <pc:docMk/>
          <pc:sldMk cId="3113498095" sldId="278"/>
        </pc:sldMkLst>
        <pc:spChg chg="mod">
          <ac:chgData name="shubham" userId="b9ec433f368e522d" providerId="LiveId" clId="{49AFB47F-F3AA-42EE-A1E7-A586A7F189CE}" dt="2022-04-12T13:33:14.178" v="258" actId="1076"/>
          <ac:spMkLst>
            <pc:docMk/>
            <pc:sldMk cId="3113498095" sldId="278"/>
            <ac:spMk id="2" creationId="{EDA90508-3797-4AA3-B210-90AE4E9FC58F}"/>
          </ac:spMkLst>
        </pc:spChg>
        <pc:spChg chg="del">
          <ac:chgData name="shubham" userId="b9ec433f368e522d" providerId="LiveId" clId="{49AFB47F-F3AA-42EE-A1E7-A586A7F189CE}" dt="2022-04-12T13:32:44.402" v="253" actId="21"/>
          <ac:spMkLst>
            <pc:docMk/>
            <pc:sldMk cId="3113498095" sldId="278"/>
            <ac:spMk id="3" creationId="{4CCA7D0B-1953-4538-A494-BA615133B4CB}"/>
          </ac:spMkLst>
        </pc:spChg>
        <pc:spChg chg="add del mod">
          <ac:chgData name="shubham" userId="b9ec433f368e522d" providerId="LiveId" clId="{49AFB47F-F3AA-42EE-A1E7-A586A7F189CE}" dt="2022-04-12T13:33:55.602" v="272" actId="22"/>
          <ac:spMkLst>
            <pc:docMk/>
            <pc:sldMk cId="3113498095" sldId="278"/>
            <ac:spMk id="5" creationId="{A9C31CCF-4A50-45F6-A45F-CF1716CE0C3E}"/>
          </ac:spMkLst>
        </pc:spChg>
        <pc:spChg chg="add mod">
          <ac:chgData name="shubham" userId="b9ec433f368e522d" providerId="LiveId" clId="{49AFB47F-F3AA-42EE-A1E7-A586A7F189CE}" dt="2022-04-12T13:35:12.376" v="290" actId="1076"/>
          <ac:spMkLst>
            <pc:docMk/>
            <pc:sldMk cId="3113498095" sldId="278"/>
            <ac:spMk id="9" creationId="{DCEA9D69-5EFB-43E6-8608-30BE28224A54}"/>
          </ac:spMkLst>
        </pc:spChg>
        <pc:picChg chg="add mod">
          <ac:chgData name="shubham" userId="b9ec433f368e522d" providerId="LiveId" clId="{49AFB47F-F3AA-42EE-A1E7-A586A7F189CE}" dt="2022-04-12T13:33:54.399" v="270"/>
          <ac:picMkLst>
            <pc:docMk/>
            <pc:sldMk cId="3113498095" sldId="278"/>
            <ac:picMk id="6" creationId="{C87B8A87-0A93-4F65-8CB6-56D0A874EC86}"/>
          </ac:picMkLst>
        </pc:picChg>
        <pc:picChg chg="add mod">
          <ac:chgData name="shubham" userId="b9ec433f368e522d" providerId="LiveId" clId="{49AFB47F-F3AA-42EE-A1E7-A586A7F189CE}" dt="2022-04-12T13:33:53.703" v="268"/>
          <ac:picMkLst>
            <pc:docMk/>
            <pc:sldMk cId="3113498095" sldId="278"/>
            <ac:picMk id="7" creationId="{A01788E2-E945-40E9-B38F-6480924B8967}"/>
          </ac:picMkLst>
        </pc:picChg>
        <pc:picChg chg="add mod">
          <ac:chgData name="shubham" userId="b9ec433f368e522d" providerId="LiveId" clId="{49AFB47F-F3AA-42EE-A1E7-A586A7F189CE}" dt="2022-04-12T13:35:18.543" v="292" actId="1076"/>
          <ac:picMkLst>
            <pc:docMk/>
            <pc:sldMk cId="3113498095" sldId="278"/>
            <ac:picMk id="10" creationId="{A19BF9E9-18AB-447E-AE12-2687510C456B}"/>
          </ac:picMkLst>
        </pc:picChg>
        <pc:picChg chg="add mod">
          <ac:chgData name="shubham" userId="b9ec433f368e522d" providerId="LiveId" clId="{49AFB47F-F3AA-42EE-A1E7-A586A7F189CE}" dt="2022-04-12T13:35:27.043" v="295" actId="14100"/>
          <ac:picMkLst>
            <pc:docMk/>
            <pc:sldMk cId="3113498095" sldId="278"/>
            <ac:picMk id="11" creationId="{A4F747CB-7162-46CD-A046-B5F3A89EEA80}"/>
          </ac:picMkLst>
        </pc:picChg>
      </pc:sldChg>
      <pc:sldChg chg="addSp modSp add mod">
        <pc:chgData name="shubham" userId="b9ec433f368e522d" providerId="LiveId" clId="{49AFB47F-F3AA-42EE-A1E7-A586A7F189CE}" dt="2022-04-12T13:42:45.483" v="302" actId="14100"/>
        <pc:sldMkLst>
          <pc:docMk/>
          <pc:sldMk cId="993256467" sldId="279"/>
        </pc:sldMkLst>
        <pc:spChg chg="add mod">
          <ac:chgData name="shubham" userId="b9ec433f368e522d" providerId="LiveId" clId="{49AFB47F-F3AA-42EE-A1E7-A586A7F189CE}" dt="2022-04-12T13:42:30.840" v="297" actId="1076"/>
          <ac:spMkLst>
            <pc:docMk/>
            <pc:sldMk cId="993256467" sldId="279"/>
            <ac:spMk id="4" creationId="{60BCD7D6-DB85-4E6C-A41E-869427841958}"/>
          </ac:spMkLst>
        </pc:spChg>
        <pc:picChg chg="add mod">
          <ac:chgData name="shubham" userId="b9ec433f368e522d" providerId="LiveId" clId="{49AFB47F-F3AA-42EE-A1E7-A586A7F189CE}" dt="2022-04-12T13:42:37.609" v="299" actId="1076"/>
          <ac:picMkLst>
            <pc:docMk/>
            <pc:sldMk cId="993256467" sldId="279"/>
            <ac:picMk id="5" creationId="{318A6FE0-7B5B-470F-A95D-F90ED65C6D26}"/>
          </ac:picMkLst>
        </pc:picChg>
        <pc:picChg chg="add mod">
          <ac:chgData name="shubham" userId="b9ec433f368e522d" providerId="LiveId" clId="{49AFB47F-F3AA-42EE-A1E7-A586A7F189CE}" dt="2022-04-12T13:42:45.483" v="302" actId="14100"/>
          <ac:picMkLst>
            <pc:docMk/>
            <pc:sldMk cId="993256467" sldId="279"/>
            <ac:picMk id="6" creationId="{3707D222-3525-47EA-80C4-C249757923C7}"/>
          </ac:picMkLst>
        </pc:picChg>
      </pc:sldChg>
      <pc:sldChg chg="addSp modSp add mod">
        <pc:chgData name="shubham" userId="b9ec433f368e522d" providerId="LiveId" clId="{49AFB47F-F3AA-42EE-A1E7-A586A7F189CE}" dt="2022-04-12T13:43:14.075" v="310" actId="14100"/>
        <pc:sldMkLst>
          <pc:docMk/>
          <pc:sldMk cId="3528923769" sldId="280"/>
        </pc:sldMkLst>
        <pc:spChg chg="add mod">
          <ac:chgData name="shubham" userId="b9ec433f368e522d" providerId="LiveId" clId="{49AFB47F-F3AA-42EE-A1E7-A586A7F189CE}" dt="2022-04-12T13:42:58.105" v="305" actId="20577"/>
          <ac:spMkLst>
            <pc:docMk/>
            <pc:sldMk cId="3528923769" sldId="280"/>
            <ac:spMk id="4" creationId="{30125368-DD39-4D54-ACD1-36B55E339059}"/>
          </ac:spMkLst>
        </pc:spChg>
        <pc:picChg chg="add mod">
          <ac:chgData name="shubham" userId="b9ec433f368e522d" providerId="LiveId" clId="{49AFB47F-F3AA-42EE-A1E7-A586A7F189CE}" dt="2022-04-12T13:43:05.434" v="307" actId="1076"/>
          <ac:picMkLst>
            <pc:docMk/>
            <pc:sldMk cId="3528923769" sldId="280"/>
            <ac:picMk id="5" creationId="{AA58D86C-D161-491F-91A0-7A4C8DCD6F0F}"/>
          </ac:picMkLst>
        </pc:picChg>
        <pc:picChg chg="add mod">
          <ac:chgData name="shubham" userId="b9ec433f368e522d" providerId="LiveId" clId="{49AFB47F-F3AA-42EE-A1E7-A586A7F189CE}" dt="2022-04-12T13:43:14.075" v="310" actId="14100"/>
          <ac:picMkLst>
            <pc:docMk/>
            <pc:sldMk cId="3528923769" sldId="280"/>
            <ac:picMk id="6" creationId="{13F4D7BC-ED1E-463D-A055-6C8C1113D05E}"/>
          </ac:picMkLst>
        </pc:picChg>
      </pc:sldChg>
      <pc:sldChg chg="addSp modSp add mod">
        <pc:chgData name="shubham" userId="b9ec433f368e522d" providerId="LiveId" clId="{49AFB47F-F3AA-42EE-A1E7-A586A7F189CE}" dt="2022-04-12T13:43:43.355" v="317" actId="14100"/>
        <pc:sldMkLst>
          <pc:docMk/>
          <pc:sldMk cId="464552637" sldId="281"/>
        </pc:sldMkLst>
        <pc:spChg chg="add mod">
          <ac:chgData name="shubham" userId="b9ec433f368e522d" providerId="LiveId" clId="{49AFB47F-F3AA-42EE-A1E7-A586A7F189CE}" dt="2022-04-12T13:43:26.168" v="312" actId="1076"/>
          <ac:spMkLst>
            <pc:docMk/>
            <pc:sldMk cId="464552637" sldId="281"/>
            <ac:spMk id="4" creationId="{8403950D-6BDC-456C-AA40-6B36427C79E0}"/>
          </ac:spMkLst>
        </pc:spChg>
        <pc:picChg chg="add mod">
          <ac:chgData name="shubham" userId="b9ec433f368e522d" providerId="LiveId" clId="{49AFB47F-F3AA-42EE-A1E7-A586A7F189CE}" dt="2022-04-12T13:43:34.728" v="314" actId="1076"/>
          <ac:picMkLst>
            <pc:docMk/>
            <pc:sldMk cId="464552637" sldId="281"/>
            <ac:picMk id="5" creationId="{2AB0093F-08A5-4988-A3A6-92954845C0BD}"/>
          </ac:picMkLst>
        </pc:picChg>
        <pc:picChg chg="add mod">
          <ac:chgData name="shubham" userId="b9ec433f368e522d" providerId="LiveId" clId="{49AFB47F-F3AA-42EE-A1E7-A586A7F189CE}" dt="2022-04-12T13:43:43.355" v="317" actId="14100"/>
          <ac:picMkLst>
            <pc:docMk/>
            <pc:sldMk cId="464552637" sldId="281"/>
            <ac:picMk id="6" creationId="{FA48820F-27E7-4E04-86BA-68F54ED4C538}"/>
          </ac:picMkLst>
        </pc:picChg>
      </pc:sldChg>
      <pc:sldChg chg="addSp modSp add mod">
        <pc:chgData name="shubham" userId="b9ec433f368e522d" providerId="LiveId" clId="{49AFB47F-F3AA-42EE-A1E7-A586A7F189CE}" dt="2022-04-12T13:44:06.408" v="324" actId="14100"/>
        <pc:sldMkLst>
          <pc:docMk/>
          <pc:sldMk cId="884028703" sldId="282"/>
        </pc:sldMkLst>
        <pc:spChg chg="add mod">
          <ac:chgData name="shubham" userId="b9ec433f368e522d" providerId="LiveId" clId="{49AFB47F-F3AA-42EE-A1E7-A586A7F189CE}" dt="2022-04-12T13:43:53.499" v="319" actId="1076"/>
          <ac:spMkLst>
            <pc:docMk/>
            <pc:sldMk cId="884028703" sldId="282"/>
            <ac:spMk id="4" creationId="{F093A59F-096D-423F-A748-DB2B4771D126}"/>
          </ac:spMkLst>
        </pc:spChg>
        <pc:picChg chg="add mod">
          <ac:chgData name="shubham" userId="b9ec433f368e522d" providerId="LiveId" clId="{49AFB47F-F3AA-42EE-A1E7-A586A7F189CE}" dt="2022-04-12T13:43:59.561" v="321" actId="1076"/>
          <ac:picMkLst>
            <pc:docMk/>
            <pc:sldMk cId="884028703" sldId="282"/>
            <ac:picMk id="5" creationId="{E7D4DFD3-C741-4B48-88D5-9D45542E803C}"/>
          </ac:picMkLst>
        </pc:picChg>
        <pc:picChg chg="add mod">
          <ac:chgData name="shubham" userId="b9ec433f368e522d" providerId="LiveId" clId="{49AFB47F-F3AA-42EE-A1E7-A586A7F189CE}" dt="2022-04-12T13:44:06.408" v="324" actId="14100"/>
          <ac:picMkLst>
            <pc:docMk/>
            <pc:sldMk cId="884028703" sldId="282"/>
            <ac:picMk id="6" creationId="{032A9D5C-3BC7-40F1-887F-CA8E830A14AB}"/>
          </ac:picMkLst>
        </pc:picChg>
      </pc:sldChg>
      <pc:sldChg chg="addSp modSp add mod">
        <pc:chgData name="shubham" userId="b9ec433f368e522d" providerId="LiveId" clId="{49AFB47F-F3AA-42EE-A1E7-A586A7F189CE}" dt="2022-04-12T13:44:34.248" v="332" actId="1076"/>
        <pc:sldMkLst>
          <pc:docMk/>
          <pc:sldMk cId="4127001614" sldId="283"/>
        </pc:sldMkLst>
        <pc:spChg chg="add mod">
          <ac:chgData name="shubham" userId="b9ec433f368e522d" providerId="LiveId" clId="{49AFB47F-F3AA-42EE-A1E7-A586A7F189CE}" dt="2022-04-12T13:44:19.251" v="326" actId="1076"/>
          <ac:spMkLst>
            <pc:docMk/>
            <pc:sldMk cId="4127001614" sldId="283"/>
            <ac:spMk id="4" creationId="{E8CFDA12-6B96-4D94-BEB9-92CF6E955F64}"/>
          </ac:spMkLst>
        </pc:spChg>
        <pc:picChg chg="add mod">
          <ac:chgData name="shubham" userId="b9ec433f368e522d" providerId="LiveId" clId="{49AFB47F-F3AA-42EE-A1E7-A586A7F189CE}" dt="2022-04-12T13:44:25.133" v="328" actId="1076"/>
          <ac:picMkLst>
            <pc:docMk/>
            <pc:sldMk cId="4127001614" sldId="283"/>
            <ac:picMk id="5" creationId="{B6AE1C3C-2B0D-41D8-B315-7B0B02C1498A}"/>
          </ac:picMkLst>
        </pc:picChg>
        <pc:picChg chg="add mod">
          <ac:chgData name="shubham" userId="b9ec433f368e522d" providerId="LiveId" clId="{49AFB47F-F3AA-42EE-A1E7-A586A7F189CE}" dt="2022-04-12T13:44:34.248" v="332" actId="1076"/>
          <ac:picMkLst>
            <pc:docMk/>
            <pc:sldMk cId="4127001614" sldId="283"/>
            <ac:picMk id="6" creationId="{F780ECF2-A919-4FC5-8D4C-29A9472B794B}"/>
          </ac:picMkLst>
        </pc:picChg>
      </pc:sldChg>
      <pc:sldChg chg="addSp modSp add mod">
        <pc:chgData name="shubham" userId="b9ec433f368e522d" providerId="LiveId" clId="{49AFB47F-F3AA-42EE-A1E7-A586A7F189CE}" dt="2022-04-12T13:45:00.174" v="339" actId="14100"/>
        <pc:sldMkLst>
          <pc:docMk/>
          <pc:sldMk cId="316549316" sldId="284"/>
        </pc:sldMkLst>
        <pc:spChg chg="add mod">
          <ac:chgData name="shubham" userId="b9ec433f368e522d" providerId="LiveId" clId="{49AFB47F-F3AA-42EE-A1E7-A586A7F189CE}" dt="2022-04-12T13:44:47.268" v="334" actId="1076"/>
          <ac:spMkLst>
            <pc:docMk/>
            <pc:sldMk cId="316549316" sldId="284"/>
            <ac:spMk id="4" creationId="{B33671BC-8375-4C2A-841C-D0A9D40D4313}"/>
          </ac:spMkLst>
        </pc:spChg>
        <pc:picChg chg="add mod">
          <ac:chgData name="shubham" userId="b9ec433f368e522d" providerId="LiveId" clId="{49AFB47F-F3AA-42EE-A1E7-A586A7F189CE}" dt="2022-04-12T13:44:52.857" v="336" actId="1076"/>
          <ac:picMkLst>
            <pc:docMk/>
            <pc:sldMk cId="316549316" sldId="284"/>
            <ac:picMk id="5" creationId="{BA2688DF-3085-42B8-9E33-044B3E5AB219}"/>
          </ac:picMkLst>
        </pc:picChg>
        <pc:picChg chg="add mod">
          <ac:chgData name="shubham" userId="b9ec433f368e522d" providerId="LiveId" clId="{49AFB47F-F3AA-42EE-A1E7-A586A7F189CE}" dt="2022-04-12T13:45:00.174" v="339" actId="14100"/>
          <ac:picMkLst>
            <pc:docMk/>
            <pc:sldMk cId="316549316" sldId="284"/>
            <ac:picMk id="6" creationId="{B1E34926-EFE5-4F15-B8B0-FA588967C9EE}"/>
          </ac:picMkLst>
        </pc:picChg>
      </pc:sldChg>
      <pc:sldChg chg="addSp modSp add mod">
        <pc:chgData name="shubham" userId="b9ec433f368e522d" providerId="LiveId" clId="{49AFB47F-F3AA-42EE-A1E7-A586A7F189CE}" dt="2022-04-12T13:46:33.510" v="347" actId="14100"/>
        <pc:sldMkLst>
          <pc:docMk/>
          <pc:sldMk cId="4267809109" sldId="285"/>
        </pc:sldMkLst>
        <pc:spChg chg="add mod">
          <ac:chgData name="shubham" userId="b9ec433f368e522d" providerId="LiveId" clId="{49AFB47F-F3AA-42EE-A1E7-A586A7F189CE}" dt="2022-04-12T13:45:11.556" v="341" actId="1076"/>
          <ac:spMkLst>
            <pc:docMk/>
            <pc:sldMk cId="4267809109" sldId="285"/>
            <ac:spMk id="4" creationId="{853EEB88-5542-464F-A5BB-D86D218D3580}"/>
          </ac:spMkLst>
        </pc:spChg>
        <pc:picChg chg="add mod">
          <ac:chgData name="shubham" userId="b9ec433f368e522d" providerId="LiveId" clId="{49AFB47F-F3AA-42EE-A1E7-A586A7F189CE}" dt="2022-04-12T13:45:18.083" v="343" actId="1076"/>
          <ac:picMkLst>
            <pc:docMk/>
            <pc:sldMk cId="4267809109" sldId="285"/>
            <ac:picMk id="5" creationId="{7FC375E1-3407-4B7A-8C7F-C5C7DD54381F}"/>
          </ac:picMkLst>
        </pc:picChg>
        <pc:picChg chg="add mod">
          <ac:chgData name="shubham" userId="b9ec433f368e522d" providerId="LiveId" clId="{49AFB47F-F3AA-42EE-A1E7-A586A7F189CE}" dt="2022-04-12T13:46:33.510" v="347" actId="14100"/>
          <ac:picMkLst>
            <pc:docMk/>
            <pc:sldMk cId="4267809109" sldId="285"/>
            <ac:picMk id="6" creationId="{D441AF69-73AA-4695-BDD2-32B92EF32767}"/>
          </ac:picMkLst>
        </pc:picChg>
      </pc:sldChg>
      <pc:sldChg chg="addSp delSp modSp add mod">
        <pc:chgData name="shubham" userId="b9ec433f368e522d" providerId="LiveId" clId="{49AFB47F-F3AA-42EE-A1E7-A586A7F189CE}" dt="2022-04-12T13:48:22.604" v="359" actId="14100"/>
        <pc:sldMkLst>
          <pc:docMk/>
          <pc:sldMk cId="1592849707" sldId="286"/>
        </pc:sldMkLst>
        <pc:spChg chg="add del">
          <ac:chgData name="shubham" userId="b9ec433f368e522d" providerId="LiveId" clId="{49AFB47F-F3AA-42EE-A1E7-A586A7F189CE}" dt="2022-04-12T13:46:47.041" v="349"/>
          <ac:spMkLst>
            <pc:docMk/>
            <pc:sldMk cId="1592849707" sldId="286"/>
            <ac:spMk id="3" creationId="{94BE06A9-E85B-419C-8E2E-E0D44538E763}"/>
          </ac:spMkLst>
        </pc:spChg>
        <pc:spChg chg="add del">
          <ac:chgData name="shubham" userId="b9ec433f368e522d" providerId="LiveId" clId="{49AFB47F-F3AA-42EE-A1E7-A586A7F189CE}" dt="2022-04-12T13:46:47.041" v="349"/>
          <ac:spMkLst>
            <pc:docMk/>
            <pc:sldMk cId="1592849707" sldId="286"/>
            <ac:spMk id="8" creationId="{DA7B3C5B-028D-47ED-B1CD-13D9F2C0EF6C}"/>
          </ac:spMkLst>
        </pc:spChg>
        <pc:spChg chg="add mod">
          <ac:chgData name="shubham" userId="b9ec433f368e522d" providerId="LiveId" clId="{49AFB47F-F3AA-42EE-A1E7-A586A7F189CE}" dt="2022-04-12T13:46:59.685" v="354" actId="20577"/>
          <ac:spMkLst>
            <pc:docMk/>
            <pc:sldMk cId="1592849707" sldId="286"/>
            <ac:spMk id="10" creationId="{5D1008C6-3AB2-4801-9190-4262716856DC}"/>
          </ac:spMkLst>
        </pc:spChg>
        <pc:grpChg chg="add del">
          <ac:chgData name="shubham" userId="b9ec433f368e522d" providerId="LiveId" clId="{49AFB47F-F3AA-42EE-A1E7-A586A7F189CE}" dt="2022-04-12T13:46:47.041" v="349"/>
          <ac:grpSpMkLst>
            <pc:docMk/>
            <pc:sldMk cId="1592849707" sldId="286"/>
            <ac:grpSpMk id="4" creationId="{EA35B1F9-5EF4-41F2-8691-0AF36E9097AE}"/>
          </ac:grpSpMkLst>
        </pc:grpChg>
        <pc:picChg chg="add mod">
          <ac:chgData name="shubham" userId="b9ec433f368e522d" providerId="LiveId" clId="{49AFB47F-F3AA-42EE-A1E7-A586A7F189CE}" dt="2022-04-12T13:47:06.278" v="356" actId="1076"/>
          <ac:picMkLst>
            <pc:docMk/>
            <pc:sldMk cId="1592849707" sldId="286"/>
            <ac:picMk id="11" creationId="{4D8F3874-7D46-451C-9E41-962E45E60449}"/>
          </ac:picMkLst>
        </pc:picChg>
        <pc:picChg chg="add mod">
          <ac:chgData name="shubham" userId="b9ec433f368e522d" providerId="LiveId" clId="{49AFB47F-F3AA-42EE-A1E7-A586A7F189CE}" dt="2022-04-12T13:48:22.604" v="359" actId="14100"/>
          <ac:picMkLst>
            <pc:docMk/>
            <pc:sldMk cId="1592849707" sldId="286"/>
            <ac:picMk id="13" creationId="{2B0894D0-9E1C-4ACB-A075-B9F11B8B53B6}"/>
          </ac:picMkLst>
        </pc:picChg>
      </pc:sldChg>
      <pc:sldChg chg="addSp modSp add mod">
        <pc:chgData name="shubham" userId="b9ec433f368e522d" providerId="LiveId" clId="{49AFB47F-F3AA-42EE-A1E7-A586A7F189CE}" dt="2022-04-12T13:48:53.452" v="366" actId="14100"/>
        <pc:sldMkLst>
          <pc:docMk/>
          <pc:sldMk cId="622701195" sldId="287"/>
        </pc:sldMkLst>
        <pc:spChg chg="add mod">
          <ac:chgData name="shubham" userId="b9ec433f368e522d" providerId="LiveId" clId="{49AFB47F-F3AA-42EE-A1E7-A586A7F189CE}" dt="2022-04-12T13:48:39.041" v="361" actId="1076"/>
          <ac:spMkLst>
            <pc:docMk/>
            <pc:sldMk cId="622701195" sldId="287"/>
            <ac:spMk id="4" creationId="{C5E4E7F9-ED01-4786-97FF-9DC5AA02B594}"/>
          </ac:spMkLst>
        </pc:spChg>
        <pc:picChg chg="add mod">
          <ac:chgData name="shubham" userId="b9ec433f368e522d" providerId="LiveId" clId="{49AFB47F-F3AA-42EE-A1E7-A586A7F189CE}" dt="2022-04-12T13:48:46.721" v="363" actId="1076"/>
          <ac:picMkLst>
            <pc:docMk/>
            <pc:sldMk cId="622701195" sldId="287"/>
            <ac:picMk id="5" creationId="{06A7EB88-D485-4C9F-9F3D-88E847ECDFE4}"/>
          </ac:picMkLst>
        </pc:picChg>
        <pc:picChg chg="add mod">
          <ac:chgData name="shubham" userId="b9ec433f368e522d" providerId="LiveId" clId="{49AFB47F-F3AA-42EE-A1E7-A586A7F189CE}" dt="2022-04-12T13:48:53.452" v="366" actId="14100"/>
          <ac:picMkLst>
            <pc:docMk/>
            <pc:sldMk cId="622701195" sldId="287"/>
            <ac:picMk id="6" creationId="{92573E08-728D-4A3B-A9F3-EE8AA2DBC760}"/>
          </ac:picMkLst>
        </pc:picChg>
      </pc:sldChg>
      <pc:sldChg chg="addSp delSp add del mod">
        <pc:chgData name="shubham" userId="b9ec433f368e522d" providerId="LiveId" clId="{49AFB47F-F3AA-42EE-A1E7-A586A7F189CE}" dt="2022-04-12T13:58:52.139" v="380" actId="47"/>
        <pc:sldMkLst>
          <pc:docMk/>
          <pc:sldMk cId="1191546931" sldId="288"/>
        </pc:sldMkLst>
        <pc:spChg chg="add del">
          <ac:chgData name="shubham" userId="b9ec433f368e522d" providerId="LiveId" clId="{49AFB47F-F3AA-42EE-A1E7-A586A7F189CE}" dt="2022-04-12T13:58:48.121" v="379" actId="22"/>
          <ac:spMkLst>
            <pc:docMk/>
            <pc:sldMk cId="1191546931" sldId="288"/>
            <ac:spMk id="4" creationId="{122F003A-E705-40CE-8443-13EAC909F9B0}"/>
          </ac:spMkLst>
        </pc:spChg>
      </pc:sldChg>
      <pc:sldChg chg="modSp new mod">
        <pc:chgData name="shubham" userId="b9ec433f368e522d" providerId="LiveId" clId="{49AFB47F-F3AA-42EE-A1E7-A586A7F189CE}" dt="2022-04-12T13:59:23.452" v="387" actId="27636"/>
        <pc:sldMkLst>
          <pc:docMk/>
          <pc:sldMk cId="2350303269" sldId="288"/>
        </pc:sldMkLst>
        <pc:spChg chg="mod">
          <ac:chgData name="shubham" userId="b9ec433f368e522d" providerId="LiveId" clId="{49AFB47F-F3AA-42EE-A1E7-A586A7F189CE}" dt="2022-04-12T13:59:09.432" v="385" actId="122"/>
          <ac:spMkLst>
            <pc:docMk/>
            <pc:sldMk cId="2350303269" sldId="288"/>
            <ac:spMk id="2" creationId="{036F3410-D853-45EC-A4BA-94EDE08BE6FE}"/>
          </ac:spMkLst>
        </pc:spChg>
        <pc:spChg chg="mod">
          <ac:chgData name="shubham" userId="b9ec433f368e522d" providerId="LiveId" clId="{49AFB47F-F3AA-42EE-A1E7-A586A7F189CE}" dt="2022-04-12T13:59:23.452" v="387" actId="27636"/>
          <ac:spMkLst>
            <pc:docMk/>
            <pc:sldMk cId="2350303269" sldId="288"/>
            <ac:spMk id="3" creationId="{D5CB0D30-8BF2-46DB-B86E-797A94C4EECF}"/>
          </ac:spMkLst>
        </pc:spChg>
      </pc:sldChg>
      <pc:sldChg chg="modSp new mod">
        <pc:chgData name="shubham" userId="b9ec433f368e522d" providerId="LiveId" clId="{49AFB47F-F3AA-42EE-A1E7-A586A7F189CE}" dt="2022-04-12T14:00:15.642" v="402" actId="255"/>
        <pc:sldMkLst>
          <pc:docMk/>
          <pc:sldMk cId="418836223" sldId="289"/>
        </pc:sldMkLst>
        <pc:spChg chg="mod">
          <ac:chgData name="shubham" userId="b9ec433f368e522d" providerId="LiveId" clId="{49AFB47F-F3AA-42EE-A1E7-A586A7F189CE}" dt="2022-04-12T14:00:09.035" v="401" actId="1076"/>
          <ac:spMkLst>
            <pc:docMk/>
            <pc:sldMk cId="418836223" sldId="289"/>
            <ac:spMk id="2" creationId="{D2985ABD-8ADE-4C1A-9F9B-E0318DC2B4D8}"/>
          </ac:spMkLst>
        </pc:spChg>
        <pc:spChg chg="mod">
          <ac:chgData name="shubham" userId="b9ec433f368e522d" providerId="LiveId" clId="{49AFB47F-F3AA-42EE-A1E7-A586A7F189CE}" dt="2022-04-12T14:00:15.642" v="402" actId="255"/>
          <ac:spMkLst>
            <pc:docMk/>
            <pc:sldMk cId="418836223" sldId="289"/>
            <ac:spMk id="3" creationId="{2B597531-6700-4810-81DA-8896AE832BAD}"/>
          </ac:spMkLst>
        </pc:spChg>
      </pc:sldChg>
      <pc:sldChg chg="add del">
        <pc:chgData name="shubham" userId="b9ec433f368e522d" providerId="LiveId" clId="{49AFB47F-F3AA-42EE-A1E7-A586A7F189CE}" dt="2022-04-12T13:57:36.596" v="372" actId="47"/>
        <pc:sldMkLst>
          <pc:docMk/>
          <pc:sldMk cId="740961904" sldId="289"/>
        </pc:sldMkLst>
      </pc:sldChg>
      <pc:sldChg chg="add del">
        <pc:chgData name="shubham" userId="b9ec433f368e522d" providerId="LiveId" clId="{49AFB47F-F3AA-42EE-A1E7-A586A7F189CE}" dt="2022-04-12T13:57:37.963" v="377" actId="47"/>
        <pc:sldMkLst>
          <pc:docMk/>
          <pc:sldMk cId="1183463689" sldId="290"/>
        </pc:sldMkLst>
      </pc:sldChg>
      <pc:sldChg chg="modSp new mod">
        <pc:chgData name="shubham" userId="b9ec433f368e522d" providerId="LiveId" clId="{49AFB47F-F3AA-42EE-A1E7-A586A7F189CE}" dt="2022-04-12T14:15:59.113" v="409" actId="5793"/>
        <pc:sldMkLst>
          <pc:docMk/>
          <pc:sldMk cId="1240844683" sldId="290"/>
        </pc:sldMkLst>
        <pc:spChg chg="mod">
          <ac:chgData name="shubham" userId="b9ec433f368e522d" providerId="LiveId" clId="{49AFB47F-F3AA-42EE-A1E7-A586A7F189CE}" dt="2022-04-12T14:15:50.774" v="408" actId="115"/>
          <ac:spMkLst>
            <pc:docMk/>
            <pc:sldMk cId="1240844683" sldId="290"/>
            <ac:spMk id="2" creationId="{E14DFB7B-D2CE-4ECC-91CA-22D8FFE0405F}"/>
          </ac:spMkLst>
        </pc:spChg>
        <pc:spChg chg="mod">
          <ac:chgData name="shubham" userId="b9ec433f368e522d" providerId="LiveId" clId="{49AFB47F-F3AA-42EE-A1E7-A586A7F189CE}" dt="2022-04-12T14:15:59.113" v="409" actId="5793"/>
          <ac:spMkLst>
            <pc:docMk/>
            <pc:sldMk cId="1240844683" sldId="290"/>
            <ac:spMk id="3" creationId="{4FB379A7-4CB2-48E8-9B88-1F8A4C695355}"/>
          </ac:spMkLst>
        </pc:spChg>
      </pc:sldChg>
      <pc:sldChg chg="add del">
        <pc:chgData name="shubham" userId="b9ec433f368e522d" providerId="LiveId" clId="{49AFB47F-F3AA-42EE-A1E7-A586A7F189CE}" dt="2022-04-12T13:34:08.173" v="285"/>
        <pc:sldMkLst>
          <pc:docMk/>
          <pc:sldMk cId="1897324757" sldId="290"/>
        </pc:sldMkLst>
      </pc:sldChg>
      <pc:sldChg chg="add del">
        <pc:chgData name="shubham" userId="b9ec433f368e522d" providerId="LiveId" clId="{49AFB47F-F3AA-42EE-A1E7-A586A7F189CE}" dt="2022-04-12T13:57:37.430" v="376" actId="47"/>
        <pc:sldMkLst>
          <pc:docMk/>
          <pc:sldMk cId="927467076" sldId="291"/>
        </pc:sldMkLst>
      </pc:sldChg>
      <pc:sldChg chg="add del">
        <pc:chgData name="shubham" userId="b9ec433f368e522d" providerId="LiveId" clId="{49AFB47F-F3AA-42EE-A1E7-A586A7F189CE}" dt="2022-04-12T13:57:37.176" v="375" actId="47"/>
        <pc:sldMkLst>
          <pc:docMk/>
          <pc:sldMk cId="3789221259" sldId="292"/>
        </pc:sldMkLst>
      </pc:sldChg>
      <pc:sldChg chg="add del">
        <pc:chgData name="shubham" userId="b9ec433f368e522d" providerId="LiveId" clId="{49AFB47F-F3AA-42EE-A1E7-A586A7F189CE}" dt="2022-04-12T13:57:36.987" v="374" actId="47"/>
        <pc:sldMkLst>
          <pc:docMk/>
          <pc:sldMk cId="4253446287" sldId="293"/>
        </pc:sldMkLst>
      </pc:sldChg>
      <pc:sldChg chg="add del">
        <pc:chgData name="shubham" userId="b9ec433f368e522d" providerId="LiveId" clId="{49AFB47F-F3AA-42EE-A1E7-A586A7F189CE}" dt="2022-04-12T13:57:36.759" v="373" actId="47"/>
        <pc:sldMkLst>
          <pc:docMk/>
          <pc:sldMk cId="241641789" sldId="29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9D95EF-7005-4E77-A7AD-C7128B81F8DA}" type="datetimeFigureOut">
              <a:rPr lang="en-IN" smtClean="0"/>
              <a:t>12-04-2022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1C9B626-803A-4921-BB32-0E606E67FCF4}"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9191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D95EF-7005-4E77-A7AD-C7128B81F8DA}" type="datetimeFigureOut">
              <a:rPr lang="en-IN" smtClean="0"/>
              <a:t>12-04-2022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C9B626-803A-4921-BB32-0E606E67FCF4}"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9191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D95EF-7005-4E77-A7AD-C7128B81F8DA}" type="datetimeFigureOut">
              <a:rPr lang="en-IN" smtClean="0"/>
              <a:t>12-04-2022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C9B626-803A-4921-BB32-0E606E67FCF4}"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890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D95EF-7005-4E77-A7AD-C7128B81F8DA}" type="datetimeFigureOut">
              <a:rPr lang="en-IN" smtClean="0"/>
              <a:t>12-04-2022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C9B626-803A-4921-BB32-0E606E67FCF4}"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2280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9D95EF-7005-4E77-A7AD-C7128B81F8DA}" type="datetimeFigureOut">
              <a:rPr lang="en-IN" smtClean="0"/>
              <a:t>12-04-2022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C9B626-803A-4921-BB32-0E606E67FCF4}"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516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9D95EF-7005-4E77-A7AD-C7128B81F8DA}" type="datetimeFigureOut">
              <a:rPr lang="en-IN" smtClean="0"/>
              <a:t>12-04-2022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C9B626-803A-4921-BB32-0E606E67FCF4}"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3430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9D95EF-7005-4E77-A7AD-C7128B81F8DA}" type="datetimeFigureOut">
              <a:rPr lang="en-IN" smtClean="0"/>
              <a:t>12-04-2022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C9B626-803A-4921-BB32-0E606E67FCF4}"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823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9D95EF-7005-4E77-A7AD-C7128B81F8DA}" type="datetimeFigureOut">
              <a:rPr lang="en-IN" smtClean="0"/>
              <a:t>12-04-2022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C9B626-803A-4921-BB32-0E606E67FCF4}"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72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9D95EF-7005-4E77-A7AD-C7128B81F8DA}" type="datetimeFigureOut">
              <a:rPr lang="en-IN" smtClean="0"/>
              <a:t>12-04-2022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C9B626-803A-4921-BB32-0E606E67FCF4}" type="slidenum">
              <a:rPr lang="en-IN" smtClean="0"/>
              <a:t>‹#›</a:t>
            </a:fld>
            <a:endParaRPr lang="en-IN"/>
          </a:p>
        </p:txBody>
      </p:sp>
    </p:spTree>
    <p:extLst>
      <p:ext uri="{BB962C8B-B14F-4D97-AF65-F5344CB8AC3E}">
        <p14:creationId xmlns:p14="http://schemas.microsoft.com/office/powerpoint/2010/main" val="1974761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9D95EF-7005-4E77-A7AD-C7128B81F8DA}" type="datetimeFigureOut">
              <a:rPr lang="en-IN" smtClean="0"/>
              <a:t>12-04-2022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C9B626-803A-4921-BB32-0E606E67FCF4}"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886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59D95EF-7005-4E77-A7AD-C7128B81F8DA}" type="datetimeFigureOut">
              <a:rPr lang="en-IN" smtClean="0"/>
              <a:t>12-04-2022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1C9B626-803A-4921-BB32-0E606E67FCF4}"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092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59D95EF-7005-4E77-A7AD-C7128B81F8DA}" type="datetimeFigureOut">
              <a:rPr lang="en-IN" smtClean="0"/>
              <a:t>12-04-2022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1C9B626-803A-4921-BB32-0E606E67FCF4}"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9300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1099C-0BD5-42E5-8280-A5622AF0A4D5}"/>
              </a:ext>
            </a:extLst>
          </p:cNvPr>
          <p:cNvSpPr>
            <a:spLocks noGrp="1"/>
          </p:cNvSpPr>
          <p:nvPr>
            <p:ph type="ctrTitle"/>
          </p:nvPr>
        </p:nvSpPr>
        <p:spPr>
          <a:xfrm>
            <a:off x="2417778" y="802297"/>
            <a:ext cx="8637073" cy="2541431"/>
          </a:xfrm>
        </p:spPr>
        <p:txBody>
          <a:bodyPr/>
          <a:lstStyle/>
          <a:p>
            <a:r>
              <a:rPr lang="en-IN" dirty="0"/>
              <a:t>   Rajdhani Hotel</a:t>
            </a:r>
          </a:p>
        </p:txBody>
      </p:sp>
      <p:sp>
        <p:nvSpPr>
          <p:cNvPr id="3" name="Subtitle 2">
            <a:extLst>
              <a:ext uri="{FF2B5EF4-FFF2-40B4-BE49-F238E27FC236}">
                <a16:creationId xmlns:a16="http://schemas.microsoft.com/office/drawing/2014/main" id="{A557A802-BE1E-4522-A8EE-776904AC3B20}"/>
              </a:ext>
            </a:extLst>
          </p:cNvPr>
          <p:cNvSpPr>
            <a:spLocks noGrp="1"/>
          </p:cNvSpPr>
          <p:nvPr>
            <p:ph type="subTitle" idx="1"/>
          </p:nvPr>
        </p:nvSpPr>
        <p:spPr>
          <a:xfrm>
            <a:off x="175511" y="5078082"/>
            <a:ext cx="8637072" cy="977621"/>
          </a:xfrm>
        </p:spPr>
        <p:txBody>
          <a:bodyPr/>
          <a:lstStyle/>
          <a:p>
            <a:r>
              <a:rPr lang="en-IN" dirty="0" err="1"/>
              <a:t>PreseNTED</a:t>
            </a:r>
            <a:r>
              <a:rPr lang="en-IN" dirty="0"/>
              <a:t> By :  Shubham Yadav &amp; Akash </a:t>
            </a:r>
            <a:r>
              <a:rPr lang="en-IN" dirty="0" err="1"/>
              <a:t>hatagale</a:t>
            </a:r>
            <a:endParaRPr lang="en-IN" dirty="0"/>
          </a:p>
          <a:p>
            <a:r>
              <a:rPr lang="en-IN" dirty="0"/>
              <a:t>Under the guidance of : prof.</a:t>
            </a:r>
            <a:r>
              <a:rPr lang="en-IN" sz="1800" dirty="0">
                <a:effectLst/>
                <a:latin typeface="Calibri" panose="020F0502020204030204" pitchFamily="34" charset="0"/>
                <a:ea typeface="Calibri" panose="020F0502020204030204" pitchFamily="34" charset="0"/>
                <a:cs typeface="Times New Roman" panose="02020603050405020304" pitchFamily="18" charset="0"/>
              </a:rPr>
              <a:t> Kirti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Samrit</a:t>
            </a:r>
            <a:endParaRPr lang="en-IN" dirty="0"/>
          </a:p>
        </p:txBody>
      </p:sp>
    </p:spTree>
    <p:extLst>
      <p:ext uri="{BB962C8B-B14F-4D97-AF65-F5344CB8AC3E}">
        <p14:creationId xmlns:p14="http://schemas.microsoft.com/office/powerpoint/2010/main" val="1425842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7B012-9644-46BA-966A-C37543FF53EB}"/>
              </a:ext>
            </a:extLst>
          </p:cNvPr>
          <p:cNvSpPr>
            <a:spLocks noGrp="1"/>
          </p:cNvSpPr>
          <p:nvPr>
            <p:ph type="title"/>
          </p:nvPr>
        </p:nvSpPr>
        <p:spPr>
          <a:xfrm>
            <a:off x="4616198" y="1391655"/>
            <a:ext cx="9603275" cy="1049235"/>
          </a:xfrm>
        </p:spPr>
        <p:txBody>
          <a:bodyPr/>
          <a:lstStyle/>
          <a:p>
            <a:r>
              <a:rPr lang="en-US" sz="1800" b="1" dirty="0">
                <a:effectLst/>
                <a:latin typeface="Times New Roman" panose="02020603050405020304" pitchFamily="18" charset="0"/>
                <a:ea typeface="Times New Roman" panose="02020603050405020304" pitchFamily="18" charset="0"/>
              </a:rPr>
              <a:t>Level one DFD</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2CED9845-EBA5-483D-AD59-F0B7BA6A38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6995" y="1944563"/>
            <a:ext cx="5938009" cy="4177941"/>
          </a:xfrm>
          <a:prstGeom prst="rect">
            <a:avLst/>
          </a:prstGeom>
        </p:spPr>
      </p:pic>
    </p:spTree>
    <p:extLst>
      <p:ext uri="{BB962C8B-B14F-4D97-AF65-F5344CB8AC3E}">
        <p14:creationId xmlns:p14="http://schemas.microsoft.com/office/powerpoint/2010/main" val="313828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C38F-8383-4CE1-9136-5411DD9B1C0B}"/>
              </a:ext>
            </a:extLst>
          </p:cNvPr>
          <p:cNvSpPr>
            <a:spLocks noGrp="1"/>
          </p:cNvSpPr>
          <p:nvPr>
            <p:ph type="title"/>
          </p:nvPr>
        </p:nvSpPr>
        <p:spPr>
          <a:xfrm>
            <a:off x="2676080" y="1217987"/>
            <a:ext cx="9603275" cy="1049235"/>
          </a:xfrm>
        </p:spPr>
        <p:txBody>
          <a:bodyPr/>
          <a:lstStyle/>
          <a:p>
            <a:r>
              <a:rPr lang="en-IN" dirty="0"/>
              <a:t>Entity relationship diagram</a:t>
            </a:r>
          </a:p>
        </p:txBody>
      </p:sp>
      <p:pic>
        <p:nvPicPr>
          <p:cNvPr id="4" name="image4.jpeg">
            <a:extLst>
              <a:ext uri="{FF2B5EF4-FFF2-40B4-BE49-F238E27FC236}">
                <a16:creationId xmlns:a16="http://schemas.microsoft.com/office/drawing/2014/main" id="{2EA3B042-ACAA-40CB-91E5-B1F140D9DF1D}"/>
              </a:ext>
            </a:extLst>
          </p:cNvPr>
          <p:cNvPicPr>
            <a:picLocks noGrp="1" noChangeAspect="1"/>
          </p:cNvPicPr>
          <p:nvPr>
            <p:ph idx="1"/>
          </p:nvPr>
        </p:nvPicPr>
        <p:blipFill>
          <a:blip r:embed="rId2" cstate="print"/>
          <a:stretch>
            <a:fillRect/>
          </a:stretch>
        </p:blipFill>
        <p:spPr>
          <a:xfrm>
            <a:off x="2246709" y="1944563"/>
            <a:ext cx="7080170" cy="3963114"/>
          </a:xfrm>
          <a:prstGeom prst="rect">
            <a:avLst/>
          </a:prstGeom>
        </p:spPr>
      </p:pic>
    </p:spTree>
    <p:extLst>
      <p:ext uri="{BB962C8B-B14F-4D97-AF65-F5344CB8AC3E}">
        <p14:creationId xmlns:p14="http://schemas.microsoft.com/office/powerpoint/2010/main" val="196561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DB96-4326-4DCE-A34A-FBDC80C402B1}"/>
              </a:ext>
            </a:extLst>
          </p:cNvPr>
          <p:cNvSpPr>
            <a:spLocks noGrp="1"/>
          </p:cNvSpPr>
          <p:nvPr>
            <p:ph type="title"/>
          </p:nvPr>
        </p:nvSpPr>
        <p:spPr>
          <a:xfrm>
            <a:off x="1197137" y="1186182"/>
            <a:ext cx="9603275" cy="1049235"/>
          </a:xfrm>
        </p:spPr>
        <p:txBody>
          <a:bodyPr/>
          <a:lstStyle/>
          <a:p>
            <a:pPr algn="ctr"/>
            <a:r>
              <a:rPr lang="en-IN" sz="2800" dirty="0">
                <a:effectLst/>
                <a:latin typeface="Trebuchet MS" panose="020B0603020202020204" pitchFamily="34" charset="0"/>
                <a:ea typeface="Calibri" panose="020F0502020204030204" pitchFamily="34" charset="0"/>
                <a:cs typeface="Times New Roman" panose="02020603050405020304" pitchFamily="18" charset="0"/>
              </a:rPr>
              <a:t>Class Diagram</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image3.png">
            <a:extLst>
              <a:ext uri="{FF2B5EF4-FFF2-40B4-BE49-F238E27FC236}">
                <a16:creationId xmlns:a16="http://schemas.microsoft.com/office/drawing/2014/main" id="{3551DF9F-9624-4482-A4C8-01E3F31412D7}"/>
              </a:ext>
            </a:extLst>
          </p:cNvPr>
          <p:cNvPicPr>
            <a:picLocks noChangeAspect="1"/>
          </p:cNvPicPr>
          <p:nvPr/>
        </p:nvPicPr>
        <p:blipFill>
          <a:blip r:embed="rId2" cstate="print"/>
          <a:stretch>
            <a:fillRect/>
          </a:stretch>
        </p:blipFill>
        <p:spPr>
          <a:xfrm>
            <a:off x="2593312" y="1961511"/>
            <a:ext cx="6242050" cy="4762500"/>
          </a:xfrm>
          <a:prstGeom prst="rect">
            <a:avLst/>
          </a:prstGeom>
        </p:spPr>
      </p:pic>
    </p:spTree>
    <p:extLst>
      <p:ext uri="{BB962C8B-B14F-4D97-AF65-F5344CB8AC3E}">
        <p14:creationId xmlns:p14="http://schemas.microsoft.com/office/powerpoint/2010/main" val="170482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593D-8BB1-4419-96C7-7BBBE8B032C3}"/>
              </a:ext>
            </a:extLst>
          </p:cNvPr>
          <p:cNvSpPr>
            <a:spLocks noGrp="1"/>
          </p:cNvSpPr>
          <p:nvPr>
            <p:ph type="title"/>
          </p:nvPr>
        </p:nvSpPr>
        <p:spPr>
          <a:xfrm>
            <a:off x="1294362" y="1186181"/>
            <a:ext cx="9603275" cy="1049235"/>
          </a:xfrm>
        </p:spPr>
        <p:txBody>
          <a:bodyPr/>
          <a:lstStyle/>
          <a:p>
            <a:pPr algn="ctr"/>
            <a:r>
              <a:rPr lang="en-IN" dirty="0">
                <a:effectLst/>
                <a:latin typeface="Trebuchet MS" panose="020B0603020202020204" pitchFamily="34" charset="0"/>
                <a:ea typeface="Calibri" panose="020F0502020204030204" pitchFamily="34" charset="0"/>
                <a:cs typeface="Times New Roman" panose="02020603050405020304" pitchFamily="18" charset="0"/>
              </a:rPr>
              <a:t>USE CASE DIAGRAM</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8487A2E3-37E0-46B8-A83C-DFC66DCBE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277" y="1946654"/>
            <a:ext cx="6433600" cy="5123938"/>
          </a:xfrm>
          <a:prstGeom prst="rect">
            <a:avLst/>
          </a:prstGeom>
        </p:spPr>
      </p:pic>
    </p:spTree>
    <p:extLst>
      <p:ext uri="{BB962C8B-B14F-4D97-AF65-F5344CB8AC3E}">
        <p14:creationId xmlns:p14="http://schemas.microsoft.com/office/powerpoint/2010/main" val="3362137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2EA-A987-4481-8928-042E0834043C}"/>
              </a:ext>
            </a:extLst>
          </p:cNvPr>
          <p:cNvSpPr>
            <a:spLocks noGrp="1"/>
          </p:cNvSpPr>
          <p:nvPr>
            <p:ph type="title"/>
          </p:nvPr>
        </p:nvSpPr>
        <p:spPr>
          <a:xfrm>
            <a:off x="1039920" y="1191132"/>
            <a:ext cx="9603275" cy="1049235"/>
          </a:xfrm>
        </p:spPr>
        <p:txBody>
          <a:bodyPr>
            <a:normAutofit/>
          </a:bodyPr>
          <a:lstStyle/>
          <a:p>
            <a:pPr algn="ctr"/>
            <a:r>
              <a:rPr lang="en-IN" dirty="0">
                <a:effectLst/>
                <a:latin typeface="Calibri" panose="020F0502020204030204" pitchFamily="34" charset="0"/>
                <a:ea typeface="Calibri" panose="020F0502020204030204" pitchFamily="34" charset="0"/>
                <a:cs typeface="Times New Roman" panose="02020603050405020304" pitchFamily="18" charset="0"/>
              </a:rPr>
              <a:t>User</a:t>
            </a:r>
            <a:r>
              <a:rPr lang="en-IN" spc="-1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dirty="0"/>
          </a:p>
        </p:txBody>
      </p:sp>
      <p:sp>
        <p:nvSpPr>
          <p:cNvPr id="5" name="TextBox 4">
            <a:extLst>
              <a:ext uri="{FF2B5EF4-FFF2-40B4-BE49-F238E27FC236}">
                <a16:creationId xmlns:a16="http://schemas.microsoft.com/office/drawing/2014/main" id="{46AC1AC7-DDDD-4E86-93AF-218C0AC0E254}"/>
              </a:ext>
            </a:extLst>
          </p:cNvPr>
          <p:cNvSpPr txBox="1"/>
          <p:nvPr/>
        </p:nvSpPr>
        <p:spPr>
          <a:xfrm>
            <a:off x="1294362" y="1920153"/>
            <a:ext cx="6102626" cy="373885"/>
          </a:xfrm>
          <a:prstGeom prst="rect">
            <a:avLst/>
          </a:prstGeom>
          <a:noFill/>
        </p:spPr>
        <p:txBody>
          <a:bodyPr wrap="square">
            <a:spAutoFit/>
          </a:bodyPr>
          <a:lstStyle/>
          <a:p>
            <a:pPr fontAlgn="base">
              <a:lnSpc>
                <a:spcPct val="107000"/>
              </a:lnSpc>
              <a:spcAft>
                <a:spcPts val="800"/>
              </a:spcAft>
            </a:pPr>
            <a:r>
              <a:rPr lang="en-IN" sz="1800" dirty="0">
                <a:effectLst/>
                <a:latin typeface="Trebuchet MS" panose="020B0603020202020204" pitchFamily="34" charset="0"/>
                <a:ea typeface="Calibri" panose="020F0502020204030204" pitchFamily="34" charset="0"/>
                <a:cs typeface="Times New Roman" panose="02020603050405020304" pitchFamily="18" charset="0"/>
              </a:rPr>
              <a:t>1)Start Screen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2">
            <a:extLst>
              <a:ext uri="{FF2B5EF4-FFF2-40B4-BE49-F238E27FC236}">
                <a16:creationId xmlns:a16="http://schemas.microsoft.com/office/drawing/2014/main" id="{15FCB9FF-E377-486B-9099-8A1E15A38A11}"/>
              </a:ext>
            </a:extLst>
          </p:cNvPr>
          <p:cNvSpPr>
            <a:spLocks noChangeArrowheads="1"/>
          </p:cNvSpPr>
          <p:nvPr/>
        </p:nvSpPr>
        <p:spPr bwMode="auto">
          <a:xfrm>
            <a:off x="1733384" y="23535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7" name="Object 6">
            <a:extLst>
              <a:ext uri="{FF2B5EF4-FFF2-40B4-BE49-F238E27FC236}">
                <a16:creationId xmlns:a16="http://schemas.microsoft.com/office/drawing/2014/main" id="{B2D33BE6-14FD-431B-82DE-A9925B3C16FD}"/>
              </a:ext>
            </a:extLst>
          </p:cNvPr>
          <p:cNvGraphicFramePr>
            <a:graphicFrameLocks noChangeAspect="1"/>
          </p:cNvGraphicFramePr>
          <p:nvPr>
            <p:extLst>
              <p:ext uri="{D42A27DB-BD31-4B8C-83A1-F6EECF244321}">
                <p14:modId xmlns:p14="http://schemas.microsoft.com/office/powerpoint/2010/main" val="4246587116"/>
              </p:ext>
            </p:extLst>
          </p:nvPr>
        </p:nvGraphicFramePr>
        <p:xfrm>
          <a:off x="1733384" y="2353586"/>
          <a:ext cx="8725232" cy="3654140"/>
        </p:xfrm>
        <a:graphic>
          <a:graphicData uri="http://schemas.openxmlformats.org/presentationml/2006/ole">
            <mc:AlternateContent xmlns:mc="http://schemas.openxmlformats.org/markup-compatibility/2006">
              <mc:Choice xmlns:v="urn:schemas-microsoft-com:vml" Requires="v">
                <p:oleObj name="Bitmap Image" r:id="rId2" imgW="3295819" imgH="1378021" progId="Paint.Picture">
                  <p:embed/>
                </p:oleObj>
              </mc:Choice>
              <mc:Fallback>
                <p:oleObj name="Bitmap Image" r:id="rId2" imgW="3295819" imgH="1378021" progId="Paint.Picture">
                  <p:embed/>
                  <p:pic>
                    <p:nvPicPr>
                      <p:cNvPr id="7" name="Object 6">
                        <a:extLst>
                          <a:ext uri="{FF2B5EF4-FFF2-40B4-BE49-F238E27FC236}">
                            <a16:creationId xmlns:a16="http://schemas.microsoft.com/office/drawing/2014/main" id="{B2D33BE6-14FD-431B-82DE-A9925B3C1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384" y="2353586"/>
                        <a:ext cx="8725232" cy="3654140"/>
                      </a:xfrm>
                      <a:prstGeom prst="rect">
                        <a:avLst/>
                      </a:prstGeom>
                      <a:noFill/>
                    </p:spPr>
                  </p:pic>
                </p:oleObj>
              </mc:Fallback>
            </mc:AlternateContent>
          </a:graphicData>
        </a:graphic>
      </p:graphicFrame>
    </p:spTree>
    <p:extLst>
      <p:ext uri="{BB962C8B-B14F-4D97-AF65-F5344CB8AC3E}">
        <p14:creationId xmlns:p14="http://schemas.microsoft.com/office/powerpoint/2010/main" val="2250125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2EA-A987-4481-8928-042E0834043C}"/>
              </a:ext>
            </a:extLst>
          </p:cNvPr>
          <p:cNvSpPr>
            <a:spLocks noGrp="1"/>
          </p:cNvSpPr>
          <p:nvPr>
            <p:ph type="title"/>
          </p:nvPr>
        </p:nvSpPr>
        <p:spPr>
          <a:xfrm>
            <a:off x="1294362" y="1146426"/>
            <a:ext cx="9603275" cy="1049235"/>
          </a:xfrm>
        </p:spPr>
        <p:txBody>
          <a:bodyPr>
            <a:normAutofit/>
          </a:bodyPr>
          <a:lstStyle/>
          <a:p>
            <a:pPr algn="ctr"/>
            <a:r>
              <a:rPr lang="en-IN" dirty="0">
                <a:effectLst/>
                <a:latin typeface="Calibri" panose="020F0502020204030204" pitchFamily="34" charset="0"/>
                <a:ea typeface="Calibri" panose="020F0502020204030204" pitchFamily="34" charset="0"/>
                <a:cs typeface="Times New Roman" panose="02020603050405020304" pitchFamily="18" charset="0"/>
              </a:rPr>
              <a:t>User</a:t>
            </a:r>
            <a:r>
              <a:rPr lang="en-IN" spc="-1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dirty="0"/>
          </a:p>
        </p:txBody>
      </p:sp>
      <p:sp>
        <p:nvSpPr>
          <p:cNvPr id="4" name="TextBox 3">
            <a:extLst>
              <a:ext uri="{FF2B5EF4-FFF2-40B4-BE49-F238E27FC236}">
                <a16:creationId xmlns:a16="http://schemas.microsoft.com/office/drawing/2014/main" id="{1F351118-E00D-4EEE-B820-99236D77696D}"/>
              </a:ext>
            </a:extLst>
          </p:cNvPr>
          <p:cNvSpPr txBox="1"/>
          <p:nvPr/>
        </p:nvSpPr>
        <p:spPr>
          <a:xfrm>
            <a:off x="1413345" y="1896300"/>
            <a:ext cx="6102626" cy="373885"/>
          </a:xfrm>
          <a:prstGeom prst="rect">
            <a:avLst/>
          </a:prstGeom>
          <a:noFill/>
        </p:spPr>
        <p:txBody>
          <a:bodyPr wrap="square">
            <a:spAutoFit/>
          </a:bodyPr>
          <a:lstStyle/>
          <a:p>
            <a:pPr fontAlgn="base">
              <a:lnSpc>
                <a:spcPct val="107000"/>
              </a:lnSpc>
              <a:spcAft>
                <a:spcPts val="800"/>
              </a:spcAft>
            </a:pPr>
            <a:r>
              <a:rPr lang="en-IN" sz="1800" dirty="0">
                <a:effectLst/>
                <a:latin typeface="Trebuchet MS" panose="020B0603020202020204" pitchFamily="34" charset="0"/>
                <a:ea typeface="Calibri" panose="020F0502020204030204" pitchFamily="34" charset="0"/>
                <a:cs typeface="Times New Roman" panose="02020603050405020304" pitchFamily="18" charset="0"/>
              </a:rPr>
              <a:t>2)login Screen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CB8259E-E828-460F-9AC3-6352311C1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629" y="2871525"/>
            <a:ext cx="5264785" cy="2641600"/>
          </a:xfrm>
          <a:prstGeom prst="rect">
            <a:avLst/>
          </a:prstGeom>
        </p:spPr>
      </p:pic>
    </p:spTree>
    <p:extLst>
      <p:ext uri="{BB962C8B-B14F-4D97-AF65-F5344CB8AC3E}">
        <p14:creationId xmlns:p14="http://schemas.microsoft.com/office/powerpoint/2010/main" val="44587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2EA-A987-4481-8928-042E0834043C}"/>
              </a:ext>
            </a:extLst>
          </p:cNvPr>
          <p:cNvSpPr>
            <a:spLocks noGrp="1"/>
          </p:cNvSpPr>
          <p:nvPr>
            <p:ph type="title"/>
          </p:nvPr>
        </p:nvSpPr>
        <p:spPr>
          <a:xfrm>
            <a:off x="1294362" y="1146426"/>
            <a:ext cx="9603275" cy="1049235"/>
          </a:xfrm>
        </p:spPr>
        <p:txBody>
          <a:bodyPr>
            <a:normAutofit/>
          </a:bodyPr>
          <a:lstStyle/>
          <a:p>
            <a:pPr algn="ctr"/>
            <a:r>
              <a:rPr lang="en-IN" dirty="0">
                <a:effectLst/>
                <a:latin typeface="Calibri" panose="020F0502020204030204" pitchFamily="34" charset="0"/>
                <a:ea typeface="Calibri" panose="020F0502020204030204" pitchFamily="34" charset="0"/>
                <a:cs typeface="Times New Roman" panose="02020603050405020304" pitchFamily="18" charset="0"/>
              </a:rPr>
              <a:t>User</a:t>
            </a:r>
            <a:r>
              <a:rPr lang="en-IN" spc="-1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dirty="0"/>
          </a:p>
        </p:txBody>
      </p:sp>
      <p:sp>
        <p:nvSpPr>
          <p:cNvPr id="4" name="TextBox 3">
            <a:extLst>
              <a:ext uri="{FF2B5EF4-FFF2-40B4-BE49-F238E27FC236}">
                <a16:creationId xmlns:a16="http://schemas.microsoft.com/office/drawing/2014/main" id="{1EBA2A9F-BF79-48F6-AC61-CE61DFB39ED1}"/>
              </a:ext>
            </a:extLst>
          </p:cNvPr>
          <p:cNvSpPr txBox="1"/>
          <p:nvPr/>
        </p:nvSpPr>
        <p:spPr>
          <a:xfrm>
            <a:off x="1294362" y="1928104"/>
            <a:ext cx="6102626" cy="373885"/>
          </a:xfrm>
          <a:prstGeom prst="rect">
            <a:avLst/>
          </a:prstGeom>
          <a:noFill/>
        </p:spPr>
        <p:txBody>
          <a:bodyPr wrap="square">
            <a:spAutoFit/>
          </a:bodyPr>
          <a:lstStyle/>
          <a:p>
            <a:pPr fontAlgn="base">
              <a:lnSpc>
                <a:spcPct val="107000"/>
              </a:lnSpc>
              <a:spcAft>
                <a:spcPts val="800"/>
              </a:spcAft>
            </a:pPr>
            <a:r>
              <a:rPr lang="en-IN" sz="1800" dirty="0">
                <a:effectLst/>
                <a:latin typeface="Trebuchet MS" panose="020B0603020202020204" pitchFamily="34" charset="0"/>
                <a:ea typeface="Calibri" panose="020F0502020204030204" pitchFamily="34" charset="0"/>
                <a:cs typeface="Times New Roman" panose="02020603050405020304" pitchFamily="18" charset="0"/>
              </a:rPr>
              <a:t>3)</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DashBoard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CC90AF7-D010-41A7-82E8-FE806EF6614D}"/>
              </a:ext>
            </a:extLst>
          </p:cNvPr>
          <p:cNvPicPr>
            <a:picLocks noChangeAspect="1"/>
          </p:cNvPicPr>
          <p:nvPr/>
        </p:nvPicPr>
        <p:blipFill>
          <a:blip r:embed="rId2"/>
          <a:stretch>
            <a:fillRect/>
          </a:stretch>
        </p:blipFill>
        <p:spPr>
          <a:xfrm>
            <a:off x="2527190" y="2301989"/>
            <a:ext cx="6823544" cy="3838569"/>
          </a:xfrm>
          <a:prstGeom prst="rect">
            <a:avLst/>
          </a:prstGeom>
        </p:spPr>
      </p:pic>
    </p:spTree>
    <p:extLst>
      <p:ext uri="{BB962C8B-B14F-4D97-AF65-F5344CB8AC3E}">
        <p14:creationId xmlns:p14="http://schemas.microsoft.com/office/powerpoint/2010/main" val="3770413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2EA-A987-4481-8928-042E0834043C}"/>
              </a:ext>
            </a:extLst>
          </p:cNvPr>
          <p:cNvSpPr>
            <a:spLocks noGrp="1"/>
          </p:cNvSpPr>
          <p:nvPr>
            <p:ph type="title"/>
          </p:nvPr>
        </p:nvSpPr>
        <p:spPr>
          <a:xfrm>
            <a:off x="1294362" y="1146426"/>
            <a:ext cx="9603275" cy="1049235"/>
          </a:xfrm>
        </p:spPr>
        <p:txBody>
          <a:bodyPr>
            <a:normAutofit/>
          </a:bodyPr>
          <a:lstStyle/>
          <a:p>
            <a:pPr algn="ctr"/>
            <a:r>
              <a:rPr lang="en-IN" dirty="0">
                <a:effectLst/>
                <a:latin typeface="Calibri" panose="020F0502020204030204" pitchFamily="34" charset="0"/>
                <a:ea typeface="Calibri" panose="020F0502020204030204" pitchFamily="34" charset="0"/>
                <a:cs typeface="Times New Roman" panose="02020603050405020304" pitchFamily="18" charset="0"/>
              </a:rPr>
              <a:t>User</a:t>
            </a:r>
            <a:r>
              <a:rPr lang="en-IN" spc="-1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dirty="0"/>
          </a:p>
        </p:txBody>
      </p:sp>
      <p:sp>
        <p:nvSpPr>
          <p:cNvPr id="4" name="TextBox 3">
            <a:extLst>
              <a:ext uri="{FF2B5EF4-FFF2-40B4-BE49-F238E27FC236}">
                <a16:creationId xmlns:a16="http://schemas.microsoft.com/office/drawing/2014/main" id="{E2328618-E011-4CB2-A057-3CB1B7D12A19}"/>
              </a:ext>
            </a:extLst>
          </p:cNvPr>
          <p:cNvSpPr txBox="1"/>
          <p:nvPr/>
        </p:nvSpPr>
        <p:spPr>
          <a:xfrm>
            <a:off x="1294362" y="1821776"/>
            <a:ext cx="6102626" cy="373885"/>
          </a:xfrm>
          <a:prstGeom prst="rect">
            <a:avLst/>
          </a:prstGeom>
          <a:noFill/>
        </p:spPr>
        <p:txBody>
          <a:bodyPr wrap="square">
            <a:spAutoFit/>
          </a:bodyPr>
          <a:lstStyle/>
          <a:p>
            <a:pPr fontAlgn="base">
              <a:lnSpc>
                <a:spcPct val="107000"/>
              </a:lnSpc>
              <a:spcAft>
                <a:spcPts val="800"/>
              </a:spcAft>
            </a:pPr>
            <a:r>
              <a:rPr lang="en-IN" sz="1800" dirty="0">
                <a:effectLst/>
                <a:latin typeface="Trebuchet MS" panose="020B0603020202020204" pitchFamily="34" charset="0"/>
                <a:ea typeface="Calibri" panose="020F0502020204030204" pitchFamily="34" charset="0"/>
                <a:cs typeface="Times New Roman" panose="02020603050405020304" pitchFamily="18" charset="0"/>
              </a:rPr>
              <a:t>4)</a:t>
            </a:r>
            <a:r>
              <a:rPr lang="en-IN" sz="1800" dirty="0">
                <a:effectLst/>
                <a:latin typeface="Calibri" panose="020F0502020204030204" pitchFamily="34" charset="0"/>
                <a:ea typeface="Calibri" panose="020F0502020204030204" pitchFamily="34" charset="0"/>
                <a:cs typeface="Times New Roman" panose="02020603050405020304" pitchFamily="18" charset="0"/>
              </a:rPr>
              <a:t> Add Employee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DF2D601-EB11-4C62-BCDF-66595812FA54}"/>
              </a:ext>
            </a:extLst>
          </p:cNvPr>
          <p:cNvPicPr>
            <a:picLocks noChangeAspect="1"/>
          </p:cNvPicPr>
          <p:nvPr/>
        </p:nvPicPr>
        <p:blipFill>
          <a:blip r:embed="rId2"/>
          <a:stretch>
            <a:fillRect/>
          </a:stretch>
        </p:blipFill>
        <p:spPr>
          <a:xfrm>
            <a:off x="1294362" y="2242361"/>
            <a:ext cx="1701800" cy="1257300"/>
          </a:xfrm>
          <a:prstGeom prst="rect">
            <a:avLst/>
          </a:prstGeom>
        </p:spPr>
      </p:pic>
      <p:pic>
        <p:nvPicPr>
          <p:cNvPr id="6" name="Picture 5">
            <a:extLst>
              <a:ext uri="{FF2B5EF4-FFF2-40B4-BE49-F238E27FC236}">
                <a16:creationId xmlns:a16="http://schemas.microsoft.com/office/drawing/2014/main" id="{3FDE0469-6B9A-4C36-8FCF-A47087803916}"/>
              </a:ext>
            </a:extLst>
          </p:cNvPr>
          <p:cNvPicPr>
            <a:picLocks noChangeAspect="1"/>
          </p:cNvPicPr>
          <p:nvPr/>
        </p:nvPicPr>
        <p:blipFill>
          <a:blip r:embed="rId3"/>
          <a:stretch>
            <a:fillRect/>
          </a:stretch>
        </p:blipFill>
        <p:spPr>
          <a:xfrm>
            <a:off x="3302000" y="2054224"/>
            <a:ext cx="7805972" cy="3840893"/>
          </a:xfrm>
          <a:prstGeom prst="rect">
            <a:avLst/>
          </a:prstGeom>
        </p:spPr>
      </p:pic>
    </p:spTree>
    <p:extLst>
      <p:ext uri="{BB962C8B-B14F-4D97-AF65-F5344CB8AC3E}">
        <p14:creationId xmlns:p14="http://schemas.microsoft.com/office/powerpoint/2010/main" val="224639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2EA-A987-4481-8928-042E0834043C}"/>
              </a:ext>
            </a:extLst>
          </p:cNvPr>
          <p:cNvSpPr>
            <a:spLocks noGrp="1"/>
          </p:cNvSpPr>
          <p:nvPr>
            <p:ph type="title"/>
          </p:nvPr>
        </p:nvSpPr>
        <p:spPr>
          <a:xfrm>
            <a:off x="1294362" y="1146426"/>
            <a:ext cx="9603275" cy="1049235"/>
          </a:xfrm>
        </p:spPr>
        <p:txBody>
          <a:bodyPr>
            <a:normAutofit/>
          </a:bodyPr>
          <a:lstStyle/>
          <a:p>
            <a:pPr algn="ctr"/>
            <a:r>
              <a:rPr lang="en-IN" dirty="0">
                <a:effectLst/>
                <a:latin typeface="Calibri" panose="020F0502020204030204" pitchFamily="34" charset="0"/>
                <a:ea typeface="Calibri" panose="020F0502020204030204" pitchFamily="34" charset="0"/>
                <a:cs typeface="Times New Roman" panose="02020603050405020304" pitchFamily="18" charset="0"/>
              </a:rPr>
              <a:t>User</a:t>
            </a:r>
            <a:r>
              <a:rPr lang="en-IN" spc="-1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dirty="0"/>
          </a:p>
        </p:txBody>
      </p:sp>
      <p:sp>
        <p:nvSpPr>
          <p:cNvPr id="4" name="TextBox 3">
            <a:extLst>
              <a:ext uri="{FF2B5EF4-FFF2-40B4-BE49-F238E27FC236}">
                <a16:creationId xmlns:a16="http://schemas.microsoft.com/office/drawing/2014/main" id="{BC8FABC3-0DCD-4D34-8809-B69D9AFDA725}"/>
              </a:ext>
            </a:extLst>
          </p:cNvPr>
          <p:cNvSpPr txBox="1"/>
          <p:nvPr/>
        </p:nvSpPr>
        <p:spPr>
          <a:xfrm>
            <a:off x="1365636" y="1928104"/>
            <a:ext cx="6102626" cy="373885"/>
          </a:xfrm>
          <a:prstGeom prst="rect">
            <a:avLst/>
          </a:prstGeom>
          <a:noFill/>
        </p:spPr>
        <p:txBody>
          <a:bodyPr wrap="square">
            <a:spAutoFit/>
          </a:bodyPr>
          <a:lstStyle/>
          <a:p>
            <a:pPr fontAlgn="base">
              <a:lnSpc>
                <a:spcPct val="107000"/>
              </a:lnSpc>
              <a:spcAft>
                <a:spcPts val="800"/>
              </a:spcAft>
            </a:pPr>
            <a:r>
              <a:rPr lang="en-IN" sz="1800" dirty="0">
                <a:effectLst/>
                <a:latin typeface="Trebuchet MS" panose="020B0603020202020204" pitchFamily="34" charset="0"/>
                <a:ea typeface="Calibri" panose="020F0502020204030204" pitchFamily="34" charset="0"/>
                <a:cs typeface="Times New Roman" panose="02020603050405020304" pitchFamily="18" charset="0"/>
              </a:rPr>
              <a:t>5)Add Rooms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2A9EEF4-8D7F-42A7-9004-14EC8626A676}"/>
              </a:ext>
            </a:extLst>
          </p:cNvPr>
          <p:cNvPicPr>
            <a:picLocks noChangeAspect="1"/>
          </p:cNvPicPr>
          <p:nvPr/>
        </p:nvPicPr>
        <p:blipFill>
          <a:blip r:embed="rId2"/>
          <a:stretch>
            <a:fillRect/>
          </a:stretch>
        </p:blipFill>
        <p:spPr>
          <a:xfrm>
            <a:off x="1468452" y="2503005"/>
            <a:ext cx="1955800" cy="1295400"/>
          </a:xfrm>
          <a:prstGeom prst="rect">
            <a:avLst/>
          </a:prstGeom>
        </p:spPr>
      </p:pic>
      <p:pic>
        <p:nvPicPr>
          <p:cNvPr id="6" name="Picture 5">
            <a:extLst>
              <a:ext uri="{FF2B5EF4-FFF2-40B4-BE49-F238E27FC236}">
                <a16:creationId xmlns:a16="http://schemas.microsoft.com/office/drawing/2014/main" id="{32B9D4BC-DEA7-4506-BFD9-E40C1E085203}"/>
              </a:ext>
            </a:extLst>
          </p:cNvPr>
          <p:cNvPicPr>
            <a:picLocks noChangeAspect="1"/>
          </p:cNvPicPr>
          <p:nvPr/>
        </p:nvPicPr>
        <p:blipFill>
          <a:blip r:embed="rId3"/>
          <a:stretch>
            <a:fillRect/>
          </a:stretch>
        </p:blipFill>
        <p:spPr>
          <a:xfrm>
            <a:off x="4138322" y="1965074"/>
            <a:ext cx="7192478" cy="4046112"/>
          </a:xfrm>
          <a:prstGeom prst="rect">
            <a:avLst/>
          </a:prstGeom>
        </p:spPr>
      </p:pic>
    </p:spTree>
    <p:extLst>
      <p:ext uri="{BB962C8B-B14F-4D97-AF65-F5344CB8AC3E}">
        <p14:creationId xmlns:p14="http://schemas.microsoft.com/office/powerpoint/2010/main" val="800672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2EA-A987-4481-8928-042E0834043C}"/>
              </a:ext>
            </a:extLst>
          </p:cNvPr>
          <p:cNvSpPr>
            <a:spLocks noGrp="1"/>
          </p:cNvSpPr>
          <p:nvPr>
            <p:ph type="title"/>
          </p:nvPr>
        </p:nvSpPr>
        <p:spPr>
          <a:xfrm>
            <a:off x="1294362" y="1146426"/>
            <a:ext cx="9603275" cy="1049235"/>
          </a:xfrm>
        </p:spPr>
        <p:txBody>
          <a:bodyPr>
            <a:normAutofit/>
          </a:bodyPr>
          <a:lstStyle/>
          <a:p>
            <a:pPr algn="ctr"/>
            <a:r>
              <a:rPr lang="en-IN" dirty="0">
                <a:effectLst/>
                <a:latin typeface="Calibri" panose="020F0502020204030204" pitchFamily="34" charset="0"/>
                <a:ea typeface="Calibri" panose="020F0502020204030204" pitchFamily="34" charset="0"/>
                <a:cs typeface="Times New Roman" panose="02020603050405020304" pitchFamily="18" charset="0"/>
              </a:rPr>
              <a:t>User</a:t>
            </a:r>
            <a:r>
              <a:rPr lang="en-IN" spc="-1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dirty="0"/>
          </a:p>
        </p:txBody>
      </p:sp>
      <p:sp>
        <p:nvSpPr>
          <p:cNvPr id="4" name="TextBox 3">
            <a:extLst>
              <a:ext uri="{FF2B5EF4-FFF2-40B4-BE49-F238E27FC236}">
                <a16:creationId xmlns:a16="http://schemas.microsoft.com/office/drawing/2014/main" id="{AD823DB8-5A53-45E4-8D9B-D98B6DF06B12}"/>
              </a:ext>
            </a:extLst>
          </p:cNvPr>
          <p:cNvSpPr txBox="1"/>
          <p:nvPr/>
        </p:nvSpPr>
        <p:spPr>
          <a:xfrm>
            <a:off x="1294362" y="1920153"/>
            <a:ext cx="6102626" cy="373885"/>
          </a:xfrm>
          <a:prstGeom prst="rect">
            <a:avLst/>
          </a:prstGeom>
          <a:noFill/>
        </p:spPr>
        <p:txBody>
          <a:bodyPr wrap="square">
            <a:spAutoFit/>
          </a:bodyPr>
          <a:lstStyle/>
          <a:p>
            <a:pPr fontAlgn="base">
              <a:lnSpc>
                <a:spcPct val="107000"/>
              </a:lnSpc>
              <a:spcAft>
                <a:spcPts val="800"/>
              </a:spcAft>
            </a:pPr>
            <a:r>
              <a:rPr lang="en-IN" sz="1800" dirty="0">
                <a:effectLst/>
                <a:latin typeface="Trebuchet MS" panose="020B0603020202020204" pitchFamily="34" charset="0"/>
                <a:ea typeface="Calibri" panose="020F0502020204030204" pitchFamily="34" charset="0"/>
                <a:cs typeface="Times New Roman" panose="02020603050405020304" pitchFamily="18" charset="0"/>
              </a:rPr>
              <a:t>6)Add Driver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563C615-9C98-49BC-A9E5-C9DF5AEB2BAB}"/>
              </a:ext>
            </a:extLst>
          </p:cNvPr>
          <p:cNvPicPr>
            <a:picLocks noChangeAspect="1"/>
          </p:cNvPicPr>
          <p:nvPr/>
        </p:nvPicPr>
        <p:blipFill>
          <a:blip r:embed="rId2"/>
          <a:stretch>
            <a:fillRect/>
          </a:stretch>
        </p:blipFill>
        <p:spPr>
          <a:xfrm>
            <a:off x="1294362" y="2432765"/>
            <a:ext cx="1714500" cy="1270000"/>
          </a:xfrm>
          <a:prstGeom prst="rect">
            <a:avLst/>
          </a:prstGeom>
        </p:spPr>
      </p:pic>
      <p:pic>
        <p:nvPicPr>
          <p:cNvPr id="6" name="Picture 5">
            <a:extLst>
              <a:ext uri="{FF2B5EF4-FFF2-40B4-BE49-F238E27FC236}">
                <a16:creationId xmlns:a16="http://schemas.microsoft.com/office/drawing/2014/main" id="{B038BFBF-8DB3-4C89-A840-2EC5A018B2B8}"/>
              </a:ext>
            </a:extLst>
          </p:cNvPr>
          <p:cNvPicPr>
            <a:picLocks noChangeAspect="1"/>
          </p:cNvPicPr>
          <p:nvPr/>
        </p:nvPicPr>
        <p:blipFill>
          <a:blip r:embed="rId3"/>
          <a:stretch>
            <a:fillRect/>
          </a:stretch>
        </p:blipFill>
        <p:spPr>
          <a:xfrm>
            <a:off x="3306748" y="1965073"/>
            <a:ext cx="7363901" cy="4142545"/>
          </a:xfrm>
          <a:prstGeom prst="rect">
            <a:avLst/>
          </a:prstGeom>
        </p:spPr>
      </p:pic>
    </p:spTree>
    <p:extLst>
      <p:ext uri="{BB962C8B-B14F-4D97-AF65-F5344CB8AC3E}">
        <p14:creationId xmlns:p14="http://schemas.microsoft.com/office/powerpoint/2010/main" val="3124139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32E0-F1CF-4192-B618-C771E906C665}"/>
              </a:ext>
            </a:extLst>
          </p:cNvPr>
          <p:cNvSpPr>
            <a:spLocks noGrp="1"/>
          </p:cNvSpPr>
          <p:nvPr>
            <p:ph type="title"/>
          </p:nvPr>
        </p:nvSpPr>
        <p:spPr/>
        <p:txBody>
          <a:bodyPr/>
          <a:lstStyle/>
          <a:p>
            <a:pPr algn="ctr"/>
            <a:r>
              <a:rPr lang="en-IN" dirty="0"/>
              <a:t>Index</a:t>
            </a:r>
          </a:p>
        </p:txBody>
      </p:sp>
      <p:sp>
        <p:nvSpPr>
          <p:cNvPr id="3" name="Content Placeholder 2">
            <a:extLst>
              <a:ext uri="{FF2B5EF4-FFF2-40B4-BE49-F238E27FC236}">
                <a16:creationId xmlns:a16="http://schemas.microsoft.com/office/drawing/2014/main" id="{7E2390AE-DE37-4C6B-90DF-E4876619B691}"/>
              </a:ext>
            </a:extLst>
          </p:cNvPr>
          <p:cNvSpPr>
            <a:spLocks noGrp="1"/>
          </p:cNvSpPr>
          <p:nvPr>
            <p:ph idx="1"/>
          </p:nvPr>
        </p:nvSpPr>
        <p:spPr>
          <a:xfrm>
            <a:off x="1451579" y="2015732"/>
            <a:ext cx="9799517" cy="4130626"/>
          </a:xfrm>
        </p:spPr>
        <p:txBody>
          <a:bodyPr>
            <a:normAutofit fontScale="25000" lnSpcReduction="20000"/>
          </a:bodyPr>
          <a:lstStyle/>
          <a:p>
            <a:r>
              <a:rPr lang="en-IN" sz="6400" dirty="0"/>
              <a:t>Introduction</a:t>
            </a:r>
          </a:p>
          <a:p>
            <a:r>
              <a:rPr lang="en-IN" sz="6400" dirty="0"/>
              <a:t>Existing System</a:t>
            </a:r>
          </a:p>
          <a:p>
            <a:r>
              <a:rPr lang="en-IN" sz="6400" dirty="0"/>
              <a:t>Scop of the System</a:t>
            </a:r>
          </a:p>
          <a:p>
            <a:r>
              <a:rPr lang="en-IN" sz="6400" dirty="0" err="1"/>
              <a:t>Oprating</a:t>
            </a:r>
            <a:r>
              <a:rPr lang="en-IN" sz="6400" dirty="0"/>
              <a:t> </a:t>
            </a:r>
            <a:r>
              <a:rPr lang="en-IN" sz="6400" dirty="0" err="1"/>
              <a:t>Anvironment</a:t>
            </a:r>
            <a:endParaRPr lang="en-IN" sz="6400" dirty="0"/>
          </a:p>
          <a:p>
            <a:r>
              <a:rPr lang="en-IN" sz="6400" dirty="0"/>
              <a:t>Propose of System</a:t>
            </a:r>
          </a:p>
          <a:p>
            <a:r>
              <a:rPr lang="en-IN" sz="6400" dirty="0"/>
              <a:t>Objective the System</a:t>
            </a:r>
          </a:p>
          <a:p>
            <a:r>
              <a:rPr lang="en-IN" sz="6400" dirty="0"/>
              <a:t>Design</a:t>
            </a:r>
          </a:p>
          <a:p>
            <a:r>
              <a:rPr lang="en-IN" sz="6400" dirty="0"/>
              <a:t>User </a:t>
            </a:r>
            <a:r>
              <a:rPr lang="en-IN" sz="6400" dirty="0" err="1"/>
              <a:t>Interfase</a:t>
            </a:r>
            <a:endParaRPr lang="en-IN" sz="6400" dirty="0"/>
          </a:p>
          <a:p>
            <a:r>
              <a:rPr lang="en-IN" sz="6400" dirty="0"/>
              <a:t>Future Enhancement</a:t>
            </a:r>
          </a:p>
          <a:p>
            <a:r>
              <a:rPr lang="en-IN" sz="6400" dirty="0"/>
              <a:t>Limitation</a:t>
            </a:r>
          </a:p>
          <a:p>
            <a:r>
              <a:rPr lang="en-IN" sz="6400" dirty="0"/>
              <a:t>Conclusion</a:t>
            </a:r>
          </a:p>
          <a:p>
            <a:endParaRPr lang="en-IN" dirty="0"/>
          </a:p>
        </p:txBody>
      </p:sp>
    </p:spTree>
    <p:extLst>
      <p:ext uri="{BB962C8B-B14F-4D97-AF65-F5344CB8AC3E}">
        <p14:creationId xmlns:p14="http://schemas.microsoft.com/office/powerpoint/2010/main" val="2461836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2EA-A987-4481-8928-042E0834043C}"/>
              </a:ext>
            </a:extLst>
          </p:cNvPr>
          <p:cNvSpPr>
            <a:spLocks noGrp="1"/>
          </p:cNvSpPr>
          <p:nvPr>
            <p:ph type="title"/>
          </p:nvPr>
        </p:nvSpPr>
        <p:spPr>
          <a:xfrm>
            <a:off x="1294362" y="1146426"/>
            <a:ext cx="9603275" cy="1049235"/>
          </a:xfrm>
        </p:spPr>
        <p:txBody>
          <a:bodyPr>
            <a:normAutofit/>
          </a:bodyPr>
          <a:lstStyle/>
          <a:p>
            <a:pPr algn="ctr"/>
            <a:r>
              <a:rPr lang="en-IN" dirty="0">
                <a:effectLst/>
                <a:latin typeface="Calibri" panose="020F0502020204030204" pitchFamily="34" charset="0"/>
                <a:ea typeface="Calibri" panose="020F0502020204030204" pitchFamily="34" charset="0"/>
                <a:cs typeface="Times New Roman" panose="02020603050405020304" pitchFamily="18" charset="0"/>
              </a:rPr>
              <a:t>User</a:t>
            </a:r>
            <a:r>
              <a:rPr lang="en-IN" spc="-1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dirty="0"/>
          </a:p>
        </p:txBody>
      </p:sp>
      <p:sp>
        <p:nvSpPr>
          <p:cNvPr id="4" name="TextBox 3">
            <a:extLst>
              <a:ext uri="{FF2B5EF4-FFF2-40B4-BE49-F238E27FC236}">
                <a16:creationId xmlns:a16="http://schemas.microsoft.com/office/drawing/2014/main" id="{5FACA48E-F7D1-4B80-AEF8-59A24ADF4C11}"/>
              </a:ext>
            </a:extLst>
          </p:cNvPr>
          <p:cNvSpPr txBox="1"/>
          <p:nvPr/>
        </p:nvSpPr>
        <p:spPr>
          <a:xfrm>
            <a:off x="1294362" y="1904154"/>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7)Reception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8E4823E-A686-46F8-95B3-9A388ED9F1AD}"/>
              </a:ext>
            </a:extLst>
          </p:cNvPr>
          <p:cNvPicPr>
            <a:picLocks noChangeAspect="1"/>
          </p:cNvPicPr>
          <p:nvPr/>
        </p:nvPicPr>
        <p:blipFill>
          <a:blip r:embed="rId2"/>
          <a:stretch>
            <a:fillRect/>
          </a:stretch>
        </p:blipFill>
        <p:spPr>
          <a:xfrm>
            <a:off x="1412433" y="2404134"/>
            <a:ext cx="1543050" cy="1263650"/>
          </a:xfrm>
          <a:prstGeom prst="rect">
            <a:avLst/>
          </a:prstGeom>
        </p:spPr>
      </p:pic>
      <p:pic>
        <p:nvPicPr>
          <p:cNvPr id="6" name="Picture 5">
            <a:extLst>
              <a:ext uri="{FF2B5EF4-FFF2-40B4-BE49-F238E27FC236}">
                <a16:creationId xmlns:a16="http://schemas.microsoft.com/office/drawing/2014/main" id="{3AB8CD35-983B-4DCC-BB23-7043213811B5}"/>
              </a:ext>
            </a:extLst>
          </p:cNvPr>
          <p:cNvPicPr>
            <a:picLocks noChangeAspect="1"/>
          </p:cNvPicPr>
          <p:nvPr/>
        </p:nvPicPr>
        <p:blipFill>
          <a:blip r:embed="rId3"/>
          <a:stretch>
            <a:fillRect/>
          </a:stretch>
        </p:blipFill>
        <p:spPr>
          <a:xfrm>
            <a:off x="3657760" y="1904154"/>
            <a:ext cx="7474066" cy="4204518"/>
          </a:xfrm>
          <a:prstGeom prst="rect">
            <a:avLst/>
          </a:prstGeom>
        </p:spPr>
      </p:pic>
    </p:spTree>
    <p:extLst>
      <p:ext uri="{BB962C8B-B14F-4D97-AF65-F5344CB8AC3E}">
        <p14:creationId xmlns:p14="http://schemas.microsoft.com/office/powerpoint/2010/main" val="997097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2EA-A987-4481-8928-042E0834043C}"/>
              </a:ext>
            </a:extLst>
          </p:cNvPr>
          <p:cNvSpPr>
            <a:spLocks noGrp="1"/>
          </p:cNvSpPr>
          <p:nvPr>
            <p:ph type="title"/>
          </p:nvPr>
        </p:nvSpPr>
        <p:spPr>
          <a:xfrm>
            <a:off x="1294362" y="1146426"/>
            <a:ext cx="9603275" cy="1049235"/>
          </a:xfrm>
        </p:spPr>
        <p:txBody>
          <a:bodyPr>
            <a:normAutofit/>
          </a:bodyPr>
          <a:lstStyle/>
          <a:p>
            <a:pPr algn="ctr"/>
            <a:r>
              <a:rPr lang="en-IN" dirty="0">
                <a:effectLst/>
                <a:latin typeface="Calibri" panose="020F0502020204030204" pitchFamily="34" charset="0"/>
                <a:ea typeface="Calibri" panose="020F0502020204030204" pitchFamily="34" charset="0"/>
                <a:cs typeface="Times New Roman" panose="02020603050405020304" pitchFamily="18" charset="0"/>
              </a:rPr>
              <a:t>User</a:t>
            </a:r>
            <a:r>
              <a:rPr lang="en-IN" spc="-1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dirty="0"/>
          </a:p>
        </p:txBody>
      </p:sp>
      <p:sp>
        <p:nvSpPr>
          <p:cNvPr id="4" name="TextBox 3">
            <a:extLst>
              <a:ext uri="{FF2B5EF4-FFF2-40B4-BE49-F238E27FC236}">
                <a16:creationId xmlns:a16="http://schemas.microsoft.com/office/drawing/2014/main" id="{3EE3844D-EC8F-493F-8C64-61D13F909C1B}"/>
              </a:ext>
            </a:extLst>
          </p:cNvPr>
          <p:cNvSpPr txBox="1"/>
          <p:nvPr/>
        </p:nvSpPr>
        <p:spPr>
          <a:xfrm>
            <a:off x="1405393" y="1928009"/>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8)Add New Customer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282831B-37F0-4889-962B-8C454710067D}"/>
              </a:ext>
            </a:extLst>
          </p:cNvPr>
          <p:cNvPicPr>
            <a:picLocks noChangeAspect="1"/>
          </p:cNvPicPr>
          <p:nvPr/>
        </p:nvPicPr>
        <p:blipFill>
          <a:blip r:embed="rId2"/>
          <a:stretch>
            <a:fillRect/>
          </a:stretch>
        </p:blipFill>
        <p:spPr>
          <a:xfrm>
            <a:off x="1483829" y="2395717"/>
            <a:ext cx="1352550" cy="444500"/>
          </a:xfrm>
          <a:prstGeom prst="rect">
            <a:avLst/>
          </a:prstGeom>
        </p:spPr>
      </p:pic>
      <p:pic>
        <p:nvPicPr>
          <p:cNvPr id="6" name="Picture 5">
            <a:extLst>
              <a:ext uri="{FF2B5EF4-FFF2-40B4-BE49-F238E27FC236}">
                <a16:creationId xmlns:a16="http://schemas.microsoft.com/office/drawing/2014/main" id="{A9B42EB5-0784-4348-8440-193B77A9E930}"/>
              </a:ext>
            </a:extLst>
          </p:cNvPr>
          <p:cNvPicPr>
            <a:picLocks noChangeAspect="1"/>
          </p:cNvPicPr>
          <p:nvPr/>
        </p:nvPicPr>
        <p:blipFill>
          <a:blip r:embed="rId3"/>
          <a:stretch>
            <a:fillRect/>
          </a:stretch>
        </p:blipFill>
        <p:spPr>
          <a:xfrm>
            <a:off x="3783827" y="1928009"/>
            <a:ext cx="7002780" cy="3939398"/>
          </a:xfrm>
          <a:prstGeom prst="rect">
            <a:avLst/>
          </a:prstGeom>
        </p:spPr>
      </p:pic>
    </p:spTree>
    <p:extLst>
      <p:ext uri="{BB962C8B-B14F-4D97-AF65-F5344CB8AC3E}">
        <p14:creationId xmlns:p14="http://schemas.microsoft.com/office/powerpoint/2010/main" val="402770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22EA-A987-4481-8928-042E0834043C}"/>
              </a:ext>
            </a:extLst>
          </p:cNvPr>
          <p:cNvSpPr>
            <a:spLocks noGrp="1"/>
          </p:cNvSpPr>
          <p:nvPr>
            <p:ph type="title"/>
          </p:nvPr>
        </p:nvSpPr>
        <p:spPr>
          <a:xfrm>
            <a:off x="1294362" y="1146426"/>
            <a:ext cx="9603275" cy="1049235"/>
          </a:xfrm>
        </p:spPr>
        <p:txBody>
          <a:bodyPr>
            <a:normAutofit/>
          </a:bodyPr>
          <a:lstStyle/>
          <a:p>
            <a:pPr algn="ctr"/>
            <a:r>
              <a:rPr lang="en-IN" dirty="0">
                <a:effectLst/>
                <a:latin typeface="Calibri" panose="020F0502020204030204" pitchFamily="34" charset="0"/>
                <a:ea typeface="Calibri" panose="020F0502020204030204" pitchFamily="34" charset="0"/>
                <a:cs typeface="Times New Roman" panose="02020603050405020304" pitchFamily="18" charset="0"/>
              </a:rPr>
              <a:t>User</a:t>
            </a:r>
            <a:r>
              <a:rPr lang="en-IN" spc="-1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dirty="0"/>
          </a:p>
        </p:txBody>
      </p:sp>
      <p:sp>
        <p:nvSpPr>
          <p:cNvPr id="4" name="TextBox 3">
            <a:extLst>
              <a:ext uri="{FF2B5EF4-FFF2-40B4-BE49-F238E27FC236}">
                <a16:creationId xmlns:a16="http://schemas.microsoft.com/office/drawing/2014/main" id="{455575E3-AED1-46A8-9134-473730AA8C3C}"/>
              </a:ext>
            </a:extLst>
          </p:cNvPr>
          <p:cNvSpPr txBox="1"/>
          <p:nvPr/>
        </p:nvSpPr>
        <p:spPr>
          <a:xfrm>
            <a:off x="1294362" y="1943911"/>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9)Room Details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A9D5D36-B3B1-4C61-A15E-0F6993A1F090}"/>
              </a:ext>
            </a:extLst>
          </p:cNvPr>
          <p:cNvPicPr>
            <a:picLocks noChangeAspect="1"/>
          </p:cNvPicPr>
          <p:nvPr/>
        </p:nvPicPr>
        <p:blipFill>
          <a:blip r:embed="rId2"/>
          <a:stretch>
            <a:fillRect/>
          </a:stretch>
        </p:blipFill>
        <p:spPr>
          <a:xfrm>
            <a:off x="1482228" y="2359732"/>
            <a:ext cx="1339850" cy="222250"/>
          </a:xfrm>
          <a:prstGeom prst="rect">
            <a:avLst/>
          </a:prstGeom>
        </p:spPr>
      </p:pic>
      <p:pic>
        <p:nvPicPr>
          <p:cNvPr id="6" name="Picture 5">
            <a:extLst>
              <a:ext uri="{FF2B5EF4-FFF2-40B4-BE49-F238E27FC236}">
                <a16:creationId xmlns:a16="http://schemas.microsoft.com/office/drawing/2014/main" id="{602C7F19-93CE-48A4-8FFC-3AEE417639D7}"/>
              </a:ext>
            </a:extLst>
          </p:cNvPr>
          <p:cNvPicPr>
            <a:picLocks noChangeAspect="1"/>
          </p:cNvPicPr>
          <p:nvPr/>
        </p:nvPicPr>
        <p:blipFill>
          <a:blip r:embed="rId3"/>
          <a:stretch>
            <a:fillRect/>
          </a:stretch>
        </p:blipFill>
        <p:spPr>
          <a:xfrm>
            <a:off x="3179527" y="1943910"/>
            <a:ext cx="7530245" cy="4236122"/>
          </a:xfrm>
          <a:prstGeom prst="rect">
            <a:avLst/>
          </a:prstGeom>
        </p:spPr>
      </p:pic>
    </p:spTree>
    <p:extLst>
      <p:ext uri="{BB962C8B-B14F-4D97-AF65-F5344CB8AC3E}">
        <p14:creationId xmlns:p14="http://schemas.microsoft.com/office/powerpoint/2010/main" val="4261138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0508-3797-4AA3-B210-90AE4E9FC58F}"/>
              </a:ext>
            </a:extLst>
          </p:cNvPr>
          <p:cNvSpPr>
            <a:spLocks noGrp="1"/>
          </p:cNvSpPr>
          <p:nvPr>
            <p:ph type="title"/>
          </p:nvPr>
        </p:nvSpPr>
        <p:spPr>
          <a:xfrm>
            <a:off x="1364114" y="1098717"/>
            <a:ext cx="9603275" cy="1049235"/>
          </a:xfrm>
        </p:spPr>
        <p:txBody>
          <a:bodyPr>
            <a:normAutofit/>
          </a:bodyPr>
          <a:lstStyle/>
          <a:p>
            <a:pPr algn="ctr"/>
            <a:r>
              <a:rPr lang="en-IN" sz="3600" dirty="0">
                <a:effectLst/>
                <a:latin typeface="Calibri" panose="020F0502020204030204" pitchFamily="34" charset="0"/>
                <a:ea typeface="Calibri" panose="020F0502020204030204" pitchFamily="34" charset="0"/>
                <a:cs typeface="Times New Roman" panose="02020603050405020304" pitchFamily="18" charset="0"/>
              </a:rPr>
              <a:t>User</a:t>
            </a:r>
            <a:r>
              <a:rPr lang="en-IN" sz="36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sz="3600" dirty="0"/>
          </a:p>
        </p:txBody>
      </p:sp>
      <p:sp>
        <p:nvSpPr>
          <p:cNvPr id="9" name="TextBox 8">
            <a:extLst>
              <a:ext uri="{FF2B5EF4-FFF2-40B4-BE49-F238E27FC236}">
                <a16:creationId xmlns:a16="http://schemas.microsoft.com/office/drawing/2014/main" id="{DCEA9D69-5EFB-43E6-8608-30BE28224A54}"/>
              </a:ext>
            </a:extLst>
          </p:cNvPr>
          <p:cNvSpPr txBox="1"/>
          <p:nvPr/>
        </p:nvSpPr>
        <p:spPr>
          <a:xfrm>
            <a:off x="1364114" y="1856447"/>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10)Department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A19BF9E9-18AB-447E-AE12-2687510C456B}"/>
              </a:ext>
            </a:extLst>
          </p:cNvPr>
          <p:cNvPicPr>
            <a:picLocks noChangeAspect="1"/>
          </p:cNvPicPr>
          <p:nvPr/>
        </p:nvPicPr>
        <p:blipFill>
          <a:blip r:embed="rId2"/>
          <a:stretch>
            <a:fillRect/>
          </a:stretch>
        </p:blipFill>
        <p:spPr>
          <a:xfrm>
            <a:off x="1506082" y="2363774"/>
            <a:ext cx="1339850" cy="285750"/>
          </a:xfrm>
          <a:prstGeom prst="rect">
            <a:avLst/>
          </a:prstGeom>
        </p:spPr>
      </p:pic>
      <p:pic>
        <p:nvPicPr>
          <p:cNvPr id="11" name="Picture 10">
            <a:extLst>
              <a:ext uri="{FF2B5EF4-FFF2-40B4-BE49-F238E27FC236}">
                <a16:creationId xmlns:a16="http://schemas.microsoft.com/office/drawing/2014/main" id="{A4F747CB-7162-46CD-A046-B5F3A89EEA80}"/>
              </a:ext>
            </a:extLst>
          </p:cNvPr>
          <p:cNvPicPr>
            <a:picLocks noChangeAspect="1"/>
          </p:cNvPicPr>
          <p:nvPr/>
        </p:nvPicPr>
        <p:blipFill>
          <a:blip r:embed="rId3"/>
          <a:stretch>
            <a:fillRect/>
          </a:stretch>
        </p:blipFill>
        <p:spPr>
          <a:xfrm>
            <a:off x="3092064" y="1921510"/>
            <a:ext cx="7332096" cy="4124654"/>
          </a:xfrm>
          <a:prstGeom prst="rect">
            <a:avLst/>
          </a:prstGeom>
        </p:spPr>
      </p:pic>
    </p:spTree>
    <p:extLst>
      <p:ext uri="{BB962C8B-B14F-4D97-AF65-F5344CB8AC3E}">
        <p14:creationId xmlns:p14="http://schemas.microsoft.com/office/powerpoint/2010/main" val="3113498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0508-3797-4AA3-B210-90AE4E9FC58F}"/>
              </a:ext>
            </a:extLst>
          </p:cNvPr>
          <p:cNvSpPr>
            <a:spLocks noGrp="1"/>
          </p:cNvSpPr>
          <p:nvPr>
            <p:ph type="title"/>
          </p:nvPr>
        </p:nvSpPr>
        <p:spPr>
          <a:xfrm>
            <a:off x="1364114" y="1098717"/>
            <a:ext cx="9603275" cy="1049235"/>
          </a:xfrm>
        </p:spPr>
        <p:txBody>
          <a:bodyPr>
            <a:normAutofit/>
          </a:bodyPr>
          <a:lstStyle/>
          <a:p>
            <a:pPr algn="ctr"/>
            <a:r>
              <a:rPr lang="en-IN" sz="3600" dirty="0">
                <a:effectLst/>
                <a:latin typeface="Calibri" panose="020F0502020204030204" pitchFamily="34" charset="0"/>
                <a:ea typeface="Calibri" panose="020F0502020204030204" pitchFamily="34" charset="0"/>
                <a:cs typeface="Times New Roman" panose="02020603050405020304" pitchFamily="18" charset="0"/>
              </a:rPr>
              <a:t>User</a:t>
            </a:r>
            <a:r>
              <a:rPr lang="en-IN" sz="36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sz="3600" dirty="0"/>
          </a:p>
        </p:txBody>
      </p:sp>
      <p:sp>
        <p:nvSpPr>
          <p:cNvPr id="4" name="TextBox 3">
            <a:extLst>
              <a:ext uri="{FF2B5EF4-FFF2-40B4-BE49-F238E27FC236}">
                <a16:creationId xmlns:a16="http://schemas.microsoft.com/office/drawing/2014/main" id="{60BCD7D6-DB85-4E6C-A41E-869427841958}"/>
              </a:ext>
            </a:extLst>
          </p:cNvPr>
          <p:cNvSpPr txBox="1"/>
          <p:nvPr/>
        </p:nvSpPr>
        <p:spPr>
          <a:xfrm>
            <a:off x="1364114" y="1960913"/>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11)All Employee Info.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18A6FE0-7B5B-470F-A95D-F90ED65C6D26}"/>
              </a:ext>
            </a:extLst>
          </p:cNvPr>
          <p:cNvPicPr>
            <a:picLocks noChangeAspect="1"/>
          </p:cNvPicPr>
          <p:nvPr/>
        </p:nvPicPr>
        <p:blipFill>
          <a:blip r:embed="rId2"/>
          <a:stretch>
            <a:fillRect/>
          </a:stretch>
        </p:blipFill>
        <p:spPr>
          <a:xfrm>
            <a:off x="1440871" y="2334990"/>
            <a:ext cx="1327150" cy="260350"/>
          </a:xfrm>
          <a:prstGeom prst="rect">
            <a:avLst/>
          </a:prstGeom>
        </p:spPr>
      </p:pic>
      <p:pic>
        <p:nvPicPr>
          <p:cNvPr id="6" name="Picture 5">
            <a:extLst>
              <a:ext uri="{FF2B5EF4-FFF2-40B4-BE49-F238E27FC236}">
                <a16:creationId xmlns:a16="http://schemas.microsoft.com/office/drawing/2014/main" id="{3707D222-3525-47EA-80C4-C249757923C7}"/>
              </a:ext>
            </a:extLst>
          </p:cNvPr>
          <p:cNvPicPr>
            <a:picLocks noChangeAspect="1"/>
          </p:cNvPicPr>
          <p:nvPr/>
        </p:nvPicPr>
        <p:blipFill>
          <a:blip r:embed="rId3"/>
          <a:stretch>
            <a:fillRect/>
          </a:stretch>
        </p:blipFill>
        <p:spPr>
          <a:xfrm>
            <a:off x="3672508" y="1960913"/>
            <a:ext cx="7256413" cy="4082078"/>
          </a:xfrm>
          <a:prstGeom prst="rect">
            <a:avLst/>
          </a:prstGeom>
        </p:spPr>
      </p:pic>
    </p:spTree>
    <p:extLst>
      <p:ext uri="{BB962C8B-B14F-4D97-AF65-F5344CB8AC3E}">
        <p14:creationId xmlns:p14="http://schemas.microsoft.com/office/powerpoint/2010/main" val="993256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0508-3797-4AA3-B210-90AE4E9FC58F}"/>
              </a:ext>
            </a:extLst>
          </p:cNvPr>
          <p:cNvSpPr>
            <a:spLocks noGrp="1"/>
          </p:cNvSpPr>
          <p:nvPr>
            <p:ph type="title"/>
          </p:nvPr>
        </p:nvSpPr>
        <p:spPr>
          <a:xfrm>
            <a:off x="1364114" y="1098717"/>
            <a:ext cx="9603275" cy="1049235"/>
          </a:xfrm>
        </p:spPr>
        <p:txBody>
          <a:bodyPr>
            <a:normAutofit/>
          </a:bodyPr>
          <a:lstStyle/>
          <a:p>
            <a:pPr algn="ctr"/>
            <a:r>
              <a:rPr lang="en-IN" sz="3600" dirty="0">
                <a:effectLst/>
                <a:latin typeface="Calibri" panose="020F0502020204030204" pitchFamily="34" charset="0"/>
                <a:ea typeface="Calibri" panose="020F0502020204030204" pitchFamily="34" charset="0"/>
                <a:cs typeface="Times New Roman" panose="02020603050405020304" pitchFamily="18" charset="0"/>
              </a:rPr>
              <a:t>User</a:t>
            </a:r>
            <a:r>
              <a:rPr lang="en-IN" sz="36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sz="3600" dirty="0"/>
          </a:p>
        </p:txBody>
      </p:sp>
      <p:sp>
        <p:nvSpPr>
          <p:cNvPr id="4" name="TextBox 3">
            <a:extLst>
              <a:ext uri="{FF2B5EF4-FFF2-40B4-BE49-F238E27FC236}">
                <a16:creationId xmlns:a16="http://schemas.microsoft.com/office/drawing/2014/main" id="{30125368-DD39-4D54-ACD1-36B55E339059}"/>
              </a:ext>
            </a:extLst>
          </p:cNvPr>
          <p:cNvSpPr txBox="1"/>
          <p:nvPr/>
        </p:nvSpPr>
        <p:spPr>
          <a:xfrm>
            <a:off x="1224611" y="1872349"/>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12)Customer Info.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A58D86C-D161-491F-91A0-7A4C8DCD6F0F}"/>
              </a:ext>
            </a:extLst>
          </p:cNvPr>
          <p:cNvPicPr>
            <a:picLocks noChangeAspect="1"/>
          </p:cNvPicPr>
          <p:nvPr/>
        </p:nvPicPr>
        <p:blipFill>
          <a:blip r:embed="rId2"/>
          <a:stretch>
            <a:fillRect/>
          </a:stretch>
        </p:blipFill>
        <p:spPr>
          <a:xfrm>
            <a:off x="1364114" y="2246426"/>
            <a:ext cx="1377950" cy="260350"/>
          </a:xfrm>
          <a:prstGeom prst="rect">
            <a:avLst/>
          </a:prstGeom>
        </p:spPr>
      </p:pic>
      <p:pic>
        <p:nvPicPr>
          <p:cNvPr id="6" name="Picture 5">
            <a:extLst>
              <a:ext uri="{FF2B5EF4-FFF2-40B4-BE49-F238E27FC236}">
                <a16:creationId xmlns:a16="http://schemas.microsoft.com/office/drawing/2014/main" id="{13F4D7BC-ED1E-463D-A055-6C8C1113D05E}"/>
              </a:ext>
            </a:extLst>
          </p:cNvPr>
          <p:cNvPicPr>
            <a:picLocks noChangeAspect="1"/>
          </p:cNvPicPr>
          <p:nvPr/>
        </p:nvPicPr>
        <p:blipFill>
          <a:blip r:embed="rId3"/>
          <a:stretch>
            <a:fillRect/>
          </a:stretch>
        </p:blipFill>
        <p:spPr>
          <a:xfrm>
            <a:off x="3211333" y="1872348"/>
            <a:ext cx="7286638" cy="4099081"/>
          </a:xfrm>
          <a:prstGeom prst="rect">
            <a:avLst/>
          </a:prstGeom>
        </p:spPr>
      </p:pic>
    </p:spTree>
    <p:extLst>
      <p:ext uri="{BB962C8B-B14F-4D97-AF65-F5344CB8AC3E}">
        <p14:creationId xmlns:p14="http://schemas.microsoft.com/office/powerpoint/2010/main" val="3528923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0508-3797-4AA3-B210-90AE4E9FC58F}"/>
              </a:ext>
            </a:extLst>
          </p:cNvPr>
          <p:cNvSpPr>
            <a:spLocks noGrp="1"/>
          </p:cNvSpPr>
          <p:nvPr>
            <p:ph type="title"/>
          </p:nvPr>
        </p:nvSpPr>
        <p:spPr>
          <a:xfrm>
            <a:off x="1364114" y="1098717"/>
            <a:ext cx="9603275" cy="1049235"/>
          </a:xfrm>
        </p:spPr>
        <p:txBody>
          <a:bodyPr>
            <a:normAutofit/>
          </a:bodyPr>
          <a:lstStyle/>
          <a:p>
            <a:pPr algn="ctr"/>
            <a:r>
              <a:rPr lang="en-IN" sz="3600" dirty="0">
                <a:effectLst/>
                <a:latin typeface="Calibri" panose="020F0502020204030204" pitchFamily="34" charset="0"/>
                <a:ea typeface="Calibri" panose="020F0502020204030204" pitchFamily="34" charset="0"/>
                <a:cs typeface="Times New Roman" panose="02020603050405020304" pitchFamily="18" charset="0"/>
              </a:rPr>
              <a:t>User</a:t>
            </a:r>
            <a:r>
              <a:rPr lang="en-IN" sz="36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sz="3600" dirty="0"/>
          </a:p>
        </p:txBody>
      </p:sp>
      <p:sp>
        <p:nvSpPr>
          <p:cNvPr id="4" name="TextBox 3">
            <a:extLst>
              <a:ext uri="{FF2B5EF4-FFF2-40B4-BE49-F238E27FC236}">
                <a16:creationId xmlns:a16="http://schemas.microsoft.com/office/drawing/2014/main" id="{8403950D-6BDC-456C-AA40-6B36427C79E0}"/>
              </a:ext>
            </a:extLst>
          </p:cNvPr>
          <p:cNvSpPr txBox="1"/>
          <p:nvPr/>
        </p:nvSpPr>
        <p:spPr>
          <a:xfrm>
            <a:off x="1421295" y="1960913"/>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13)Manager Info.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AB0093F-08A5-4988-A3A6-92954845C0BD}"/>
              </a:ext>
            </a:extLst>
          </p:cNvPr>
          <p:cNvPicPr>
            <a:picLocks noChangeAspect="1"/>
          </p:cNvPicPr>
          <p:nvPr/>
        </p:nvPicPr>
        <p:blipFill>
          <a:blip r:embed="rId2"/>
          <a:stretch>
            <a:fillRect/>
          </a:stretch>
        </p:blipFill>
        <p:spPr>
          <a:xfrm>
            <a:off x="1515579" y="2334990"/>
            <a:ext cx="1289050" cy="273050"/>
          </a:xfrm>
          <a:prstGeom prst="rect">
            <a:avLst/>
          </a:prstGeom>
        </p:spPr>
      </p:pic>
      <p:pic>
        <p:nvPicPr>
          <p:cNvPr id="6" name="Picture 5">
            <a:extLst>
              <a:ext uri="{FF2B5EF4-FFF2-40B4-BE49-F238E27FC236}">
                <a16:creationId xmlns:a16="http://schemas.microsoft.com/office/drawing/2014/main" id="{FA48820F-27E7-4E04-86BA-68F54ED4C538}"/>
              </a:ext>
            </a:extLst>
          </p:cNvPr>
          <p:cNvPicPr>
            <a:picLocks noChangeAspect="1"/>
          </p:cNvPicPr>
          <p:nvPr/>
        </p:nvPicPr>
        <p:blipFill>
          <a:blip r:embed="rId3"/>
          <a:stretch>
            <a:fillRect/>
          </a:stretch>
        </p:blipFill>
        <p:spPr>
          <a:xfrm>
            <a:off x="3223687" y="1881753"/>
            <a:ext cx="7354724" cy="4137383"/>
          </a:xfrm>
          <a:prstGeom prst="rect">
            <a:avLst/>
          </a:prstGeom>
        </p:spPr>
      </p:pic>
    </p:spTree>
    <p:extLst>
      <p:ext uri="{BB962C8B-B14F-4D97-AF65-F5344CB8AC3E}">
        <p14:creationId xmlns:p14="http://schemas.microsoft.com/office/powerpoint/2010/main" val="464552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0508-3797-4AA3-B210-90AE4E9FC58F}"/>
              </a:ext>
            </a:extLst>
          </p:cNvPr>
          <p:cNvSpPr>
            <a:spLocks noGrp="1"/>
          </p:cNvSpPr>
          <p:nvPr>
            <p:ph type="title"/>
          </p:nvPr>
        </p:nvSpPr>
        <p:spPr>
          <a:xfrm>
            <a:off x="1364114" y="1098717"/>
            <a:ext cx="9603275" cy="1049235"/>
          </a:xfrm>
        </p:spPr>
        <p:txBody>
          <a:bodyPr>
            <a:normAutofit/>
          </a:bodyPr>
          <a:lstStyle/>
          <a:p>
            <a:pPr algn="ctr"/>
            <a:r>
              <a:rPr lang="en-IN" sz="3600" dirty="0">
                <a:effectLst/>
                <a:latin typeface="Calibri" panose="020F0502020204030204" pitchFamily="34" charset="0"/>
                <a:ea typeface="Calibri" panose="020F0502020204030204" pitchFamily="34" charset="0"/>
                <a:cs typeface="Times New Roman" panose="02020603050405020304" pitchFamily="18" charset="0"/>
              </a:rPr>
              <a:t>User</a:t>
            </a:r>
            <a:r>
              <a:rPr lang="en-IN" sz="36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sz="3600" dirty="0"/>
          </a:p>
        </p:txBody>
      </p:sp>
      <p:sp>
        <p:nvSpPr>
          <p:cNvPr id="4" name="TextBox 3">
            <a:extLst>
              <a:ext uri="{FF2B5EF4-FFF2-40B4-BE49-F238E27FC236}">
                <a16:creationId xmlns:a16="http://schemas.microsoft.com/office/drawing/2014/main" id="{F093A59F-096D-423F-A748-DB2B4771D126}"/>
              </a:ext>
            </a:extLst>
          </p:cNvPr>
          <p:cNvSpPr txBox="1"/>
          <p:nvPr/>
        </p:nvSpPr>
        <p:spPr>
          <a:xfrm>
            <a:off x="1364114" y="1904154"/>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14)Check-In Details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7D4DFD3-C741-4B48-88D5-9D45542E803C}"/>
              </a:ext>
            </a:extLst>
          </p:cNvPr>
          <p:cNvPicPr>
            <a:picLocks noChangeAspect="1"/>
          </p:cNvPicPr>
          <p:nvPr/>
        </p:nvPicPr>
        <p:blipFill>
          <a:blip r:embed="rId2"/>
          <a:stretch>
            <a:fillRect/>
          </a:stretch>
        </p:blipFill>
        <p:spPr>
          <a:xfrm>
            <a:off x="1409171" y="2368522"/>
            <a:ext cx="1327150" cy="260350"/>
          </a:xfrm>
          <a:prstGeom prst="rect">
            <a:avLst/>
          </a:prstGeom>
        </p:spPr>
      </p:pic>
      <p:pic>
        <p:nvPicPr>
          <p:cNvPr id="6" name="Picture 5">
            <a:extLst>
              <a:ext uri="{FF2B5EF4-FFF2-40B4-BE49-F238E27FC236}">
                <a16:creationId xmlns:a16="http://schemas.microsoft.com/office/drawing/2014/main" id="{032A9D5C-3BC7-40F1-887F-CA8E830A14AB}"/>
              </a:ext>
            </a:extLst>
          </p:cNvPr>
          <p:cNvPicPr>
            <a:picLocks noChangeAspect="1"/>
          </p:cNvPicPr>
          <p:nvPr/>
        </p:nvPicPr>
        <p:blipFill>
          <a:blip r:embed="rId3"/>
          <a:stretch>
            <a:fillRect/>
          </a:stretch>
        </p:blipFill>
        <p:spPr>
          <a:xfrm>
            <a:off x="3481678" y="1904153"/>
            <a:ext cx="7244234" cy="4075227"/>
          </a:xfrm>
          <a:prstGeom prst="rect">
            <a:avLst/>
          </a:prstGeom>
        </p:spPr>
      </p:pic>
    </p:spTree>
    <p:extLst>
      <p:ext uri="{BB962C8B-B14F-4D97-AF65-F5344CB8AC3E}">
        <p14:creationId xmlns:p14="http://schemas.microsoft.com/office/powerpoint/2010/main" val="884028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0508-3797-4AA3-B210-90AE4E9FC58F}"/>
              </a:ext>
            </a:extLst>
          </p:cNvPr>
          <p:cNvSpPr>
            <a:spLocks noGrp="1"/>
          </p:cNvSpPr>
          <p:nvPr>
            <p:ph type="title"/>
          </p:nvPr>
        </p:nvSpPr>
        <p:spPr>
          <a:xfrm>
            <a:off x="1364114" y="1098717"/>
            <a:ext cx="9603275" cy="1049235"/>
          </a:xfrm>
        </p:spPr>
        <p:txBody>
          <a:bodyPr>
            <a:normAutofit/>
          </a:bodyPr>
          <a:lstStyle/>
          <a:p>
            <a:pPr algn="ctr"/>
            <a:r>
              <a:rPr lang="en-IN" sz="3600" dirty="0">
                <a:effectLst/>
                <a:latin typeface="Calibri" panose="020F0502020204030204" pitchFamily="34" charset="0"/>
                <a:ea typeface="Calibri" panose="020F0502020204030204" pitchFamily="34" charset="0"/>
                <a:cs typeface="Times New Roman" panose="02020603050405020304" pitchFamily="18" charset="0"/>
              </a:rPr>
              <a:t>User</a:t>
            </a:r>
            <a:r>
              <a:rPr lang="en-IN" sz="36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sz="3600" dirty="0"/>
          </a:p>
        </p:txBody>
      </p:sp>
      <p:sp>
        <p:nvSpPr>
          <p:cNvPr id="4" name="TextBox 3">
            <a:extLst>
              <a:ext uri="{FF2B5EF4-FFF2-40B4-BE49-F238E27FC236}">
                <a16:creationId xmlns:a16="http://schemas.microsoft.com/office/drawing/2014/main" id="{E8CFDA12-6B96-4D94-BEB9-92CF6E955F64}"/>
              </a:ext>
            </a:extLst>
          </p:cNvPr>
          <p:cNvSpPr txBox="1"/>
          <p:nvPr/>
        </p:nvSpPr>
        <p:spPr>
          <a:xfrm>
            <a:off x="1364114" y="1960913"/>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15)Check-Out Details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6AE1C3C-2B0D-41D8-B315-7B0B02C1498A}"/>
              </a:ext>
            </a:extLst>
          </p:cNvPr>
          <p:cNvPicPr>
            <a:picLocks noChangeAspect="1"/>
          </p:cNvPicPr>
          <p:nvPr/>
        </p:nvPicPr>
        <p:blipFill>
          <a:blip r:embed="rId2"/>
          <a:stretch>
            <a:fillRect/>
          </a:stretch>
        </p:blipFill>
        <p:spPr>
          <a:xfrm>
            <a:off x="1463123" y="2433706"/>
            <a:ext cx="1314450" cy="241300"/>
          </a:xfrm>
          <a:prstGeom prst="rect">
            <a:avLst/>
          </a:prstGeom>
        </p:spPr>
      </p:pic>
      <p:pic>
        <p:nvPicPr>
          <p:cNvPr id="6" name="Picture 5">
            <a:extLst>
              <a:ext uri="{FF2B5EF4-FFF2-40B4-BE49-F238E27FC236}">
                <a16:creationId xmlns:a16="http://schemas.microsoft.com/office/drawing/2014/main" id="{F780ECF2-A919-4FC5-8D4C-29A9472B794B}"/>
              </a:ext>
            </a:extLst>
          </p:cNvPr>
          <p:cNvPicPr>
            <a:picLocks noChangeAspect="1"/>
          </p:cNvPicPr>
          <p:nvPr/>
        </p:nvPicPr>
        <p:blipFill>
          <a:blip r:embed="rId3"/>
          <a:stretch>
            <a:fillRect/>
          </a:stretch>
        </p:blipFill>
        <p:spPr>
          <a:xfrm>
            <a:off x="3592995" y="1889351"/>
            <a:ext cx="7298816" cy="4105932"/>
          </a:xfrm>
          <a:prstGeom prst="rect">
            <a:avLst/>
          </a:prstGeom>
        </p:spPr>
      </p:pic>
    </p:spTree>
    <p:extLst>
      <p:ext uri="{BB962C8B-B14F-4D97-AF65-F5344CB8AC3E}">
        <p14:creationId xmlns:p14="http://schemas.microsoft.com/office/powerpoint/2010/main" val="4127001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0508-3797-4AA3-B210-90AE4E9FC58F}"/>
              </a:ext>
            </a:extLst>
          </p:cNvPr>
          <p:cNvSpPr>
            <a:spLocks noGrp="1"/>
          </p:cNvSpPr>
          <p:nvPr>
            <p:ph type="title"/>
          </p:nvPr>
        </p:nvSpPr>
        <p:spPr>
          <a:xfrm>
            <a:off x="1364114" y="1098717"/>
            <a:ext cx="9603275" cy="1049235"/>
          </a:xfrm>
        </p:spPr>
        <p:txBody>
          <a:bodyPr>
            <a:normAutofit/>
          </a:bodyPr>
          <a:lstStyle/>
          <a:p>
            <a:pPr algn="ctr"/>
            <a:r>
              <a:rPr lang="en-IN" sz="3600" dirty="0">
                <a:effectLst/>
                <a:latin typeface="Calibri" panose="020F0502020204030204" pitchFamily="34" charset="0"/>
                <a:ea typeface="Calibri" panose="020F0502020204030204" pitchFamily="34" charset="0"/>
                <a:cs typeface="Times New Roman" panose="02020603050405020304" pitchFamily="18" charset="0"/>
              </a:rPr>
              <a:t>User</a:t>
            </a:r>
            <a:r>
              <a:rPr lang="en-IN" sz="36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sz="3600" dirty="0"/>
          </a:p>
        </p:txBody>
      </p:sp>
      <p:sp>
        <p:nvSpPr>
          <p:cNvPr id="4" name="TextBox 3">
            <a:extLst>
              <a:ext uri="{FF2B5EF4-FFF2-40B4-BE49-F238E27FC236}">
                <a16:creationId xmlns:a16="http://schemas.microsoft.com/office/drawing/2014/main" id="{B33671BC-8375-4C2A-841C-D0A9D40D4313}"/>
              </a:ext>
            </a:extLst>
          </p:cNvPr>
          <p:cNvSpPr txBox="1"/>
          <p:nvPr/>
        </p:nvSpPr>
        <p:spPr>
          <a:xfrm>
            <a:off x="1364114" y="1896204"/>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16)Update Room Status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A2688DF-3085-42B8-9E33-044B3E5AB219}"/>
              </a:ext>
            </a:extLst>
          </p:cNvPr>
          <p:cNvPicPr>
            <a:picLocks noChangeAspect="1"/>
          </p:cNvPicPr>
          <p:nvPr/>
        </p:nvPicPr>
        <p:blipFill>
          <a:blip r:embed="rId2"/>
          <a:stretch>
            <a:fillRect/>
          </a:stretch>
        </p:blipFill>
        <p:spPr>
          <a:xfrm>
            <a:off x="1469500" y="2390747"/>
            <a:ext cx="1333500" cy="215900"/>
          </a:xfrm>
          <a:prstGeom prst="rect">
            <a:avLst/>
          </a:prstGeom>
        </p:spPr>
      </p:pic>
      <p:pic>
        <p:nvPicPr>
          <p:cNvPr id="6" name="Picture 5">
            <a:extLst>
              <a:ext uri="{FF2B5EF4-FFF2-40B4-BE49-F238E27FC236}">
                <a16:creationId xmlns:a16="http://schemas.microsoft.com/office/drawing/2014/main" id="{B1E34926-EFE5-4F15-B8B0-FA588967C9EE}"/>
              </a:ext>
            </a:extLst>
          </p:cNvPr>
          <p:cNvPicPr>
            <a:picLocks noChangeAspect="1"/>
          </p:cNvPicPr>
          <p:nvPr/>
        </p:nvPicPr>
        <p:blipFill>
          <a:blip r:embed="rId3"/>
          <a:stretch>
            <a:fillRect/>
          </a:stretch>
        </p:blipFill>
        <p:spPr>
          <a:xfrm>
            <a:off x="3911048" y="1896203"/>
            <a:ext cx="7498652" cy="4218349"/>
          </a:xfrm>
          <a:prstGeom prst="rect">
            <a:avLst/>
          </a:prstGeom>
        </p:spPr>
      </p:pic>
    </p:spTree>
    <p:extLst>
      <p:ext uri="{BB962C8B-B14F-4D97-AF65-F5344CB8AC3E}">
        <p14:creationId xmlns:p14="http://schemas.microsoft.com/office/powerpoint/2010/main" val="316549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78C11-ED3F-4251-831D-3ECAFDD317D1}"/>
              </a:ext>
            </a:extLst>
          </p:cNvPr>
          <p:cNvSpPr>
            <a:spLocks noGrp="1"/>
          </p:cNvSpPr>
          <p:nvPr>
            <p:ph type="title"/>
          </p:nvPr>
        </p:nvSpPr>
        <p:spPr/>
        <p:txBody>
          <a:bodyPr/>
          <a:lstStyle/>
          <a:p>
            <a:pPr algn="ctr"/>
            <a:r>
              <a:rPr lang="en-IN" sz="3200" dirty="0"/>
              <a:t>Introduction</a:t>
            </a:r>
            <a:br>
              <a:rPr lang="en-IN" sz="3200" dirty="0"/>
            </a:br>
            <a:endParaRPr lang="en-IN" dirty="0"/>
          </a:p>
        </p:txBody>
      </p:sp>
      <p:sp>
        <p:nvSpPr>
          <p:cNvPr id="3" name="Content Placeholder 2">
            <a:extLst>
              <a:ext uri="{FF2B5EF4-FFF2-40B4-BE49-F238E27FC236}">
                <a16:creationId xmlns:a16="http://schemas.microsoft.com/office/drawing/2014/main" id="{B8E4915F-988A-4304-878D-EDF759A93888}"/>
              </a:ext>
            </a:extLst>
          </p:cNvPr>
          <p:cNvSpPr>
            <a:spLocks noGrp="1"/>
          </p:cNvSpPr>
          <p:nvPr>
            <p:ph idx="1"/>
          </p:nvPr>
        </p:nvSpPr>
        <p:spPr>
          <a:xfrm>
            <a:off x="1451579" y="2015732"/>
            <a:ext cx="9775663" cy="4186285"/>
          </a:xfrm>
        </p:spPr>
        <p:txBody>
          <a:bodyPr>
            <a:normAutofit fontScale="92500" lnSpcReduction="10000"/>
          </a:bodyPr>
          <a:lstStyle/>
          <a:p>
            <a:pPr marL="76200" marR="774065">
              <a:lnSpc>
                <a:spcPct val="110000"/>
              </a:lnSpc>
              <a:spcBef>
                <a:spcPts val="1040"/>
              </a:spcBef>
              <a:spcAft>
                <a:spcPts val="0"/>
              </a:spcAft>
            </a:pPr>
            <a:r>
              <a:rPr lang="en-US" sz="2200" dirty="0">
                <a:solidFill>
                  <a:srgbClr val="0D0D0D"/>
                </a:solidFill>
                <a:effectLst/>
                <a:latin typeface="Times New Roman" panose="02020603050405020304" pitchFamily="18" charset="0"/>
                <a:ea typeface="Times New Roman" panose="02020603050405020304" pitchFamily="18" charset="0"/>
              </a:rPr>
              <a:t>In my project “Rajdhani Hotel ” I have tried to show how the data/information in hotels is managed. This is just an overview of management in hotels. It manages and maintains the records of customers, rooms, employees and drivers in the hotel. The project is aimed to maintain the day-to-day state of admission/vacation of Residents, List of employees, room details etc. Main objective of this project is to provide a solution for hotels to manage most their work using computerized processes.</a:t>
            </a:r>
          </a:p>
          <a:p>
            <a:pPr marL="76200" marR="774065">
              <a:lnSpc>
                <a:spcPct val="110000"/>
              </a:lnSpc>
              <a:spcBef>
                <a:spcPts val="1040"/>
              </a:spcBef>
              <a:spcAft>
                <a:spcPts val="0"/>
              </a:spcAft>
            </a:pPr>
            <a:endParaRPr lang="en-IN" sz="2200" dirty="0">
              <a:effectLst/>
              <a:latin typeface="Times New Roman" panose="02020603050405020304" pitchFamily="18" charset="0"/>
              <a:ea typeface="Times New Roman" panose="02020603050405020304" pitchFamily="18" charset="0"/>
            </a:endParaRPr>
          </a:p>
          <a:p>
            <a:pPr marL="76200" marR="774065">
              <a:lnSpc>
                <a:spcPct val="110000"/>
              </a:lnSpc>
              <a:spcBef>
                <a:spcPts val="35"/>
              </a:spcBef>
              <a:spcAft>
                <a:spcPts val="0"/>
              </a:spcAft>
            </a:pPr>
            <a:r>
              <a:rPr lang="en-US" sz="2200" dirty="0">
                <a:solidFill>
                  <a:srgbClr val="0D0D0D"/>
                </a:solidFill>
                <a:effectLst/>
                <a:latin typeface="Times New Roman" panose="02020603050405020304" pitchFamily="18" charset="0"/>
                <a:ea typeface="Times New Roman" panose="02020603050405020304" pitchFamily="18" charset="0"/>
              </a:rPr>
              <a:t>This software application will help admin to handle customer information, room allocation details, Payment details etc.</a:t>
            </a:r>
          </a:p>
          <a:p>
            <a:pPr marL="76200" marR="774065">
              <a:lnSpc>
                <a:spcPct val="110000"/>
              </a:lnSpc>
              <a:spcBef>
                <a:spcPts val="35"/>
              </a:spcBef>
              <a:spcAft>
                <a:spcPts val="0"/>
              </a:spcAft>
            </a:pPr>
            <a:endParaRPr lang="en-IN" sz="2200" dirty="0">
              <a:effectLst/>
              <a:latin typeface="Times New Roman" panose="02020603050405020304" pitchFamily="18" charset="0"/>
              <a:ea typeface="Times New Roman" panose="02020603050405020304" pitchFamily="18" charset="0"/>
            </a:endParaRPr>
          </a:p>
          <a:p>
            <a:pPr marL="76200" marR="774065">
              <a:lnSpc>
                <a:spcPct val="110000"/>
              </a:lnSpc>
              <a:spcBef>
                <a:spcPts val="835"/>
              </a:spcBef>
              <a:spcAft>
                <a:spcPts val="0"/>
              </a:spcAft>
            </a:pPr>
            <a:r>
              <a:rPr lang="en-US" sz="2200" dirty="0">
                <a:solidFill>
                  <a:srgbClr val="0D0D0D"/>
                </a:solidFill>
                <a:effectLst/>
                <a:latin typeface="Times New Roman" panose="02020603050405020304" pitchFamily="18" charset="0"/>
                <a:ea typeface="Times New Roman" panose="02020603050405020304" pitchFamily="18" charset="0"/>
              </a:rPr>
              <a:t>The rooms have different categories like single bed, double bed etc. so their charges and records will be maintained accordingly.</a:t>
            </a:r>
            <a:endParaRPr lang="en-IN" sz="22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47257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0508-3797-4AA3-B210-90AE4E9FC58F}"/>
              </a:ext>
            </a:extLst>
          </p:cNvPr>
          <p:cNvSpPr>
            <a:spLocks noGrp="1"/>
          </p:cNvSpPr>
          <p:nvPr>
            <p:ph type="title"/>
          </p:nvPr>
        </p:nvSpPr>
        <p:spPr>
          <a:xfrm>
            <a:off x="1364114" y="1098717"/>
            <a:ext cx="9603275" cy="1049235"/>
          </a:xfrm>
        </p:spPr>
        <p:txBody>
          <a:bodyPr>
            <a:normAutofit/>
          </a:bodyPr>
          <a:lstStyle/>
          <a:p>
            <a:pPr algn="ctr"/>
            <a:r>
              <a:rPr lang="en-IN" sz="3600" dirty="0">
                <a:effectLst/>
                <a:latin typeface="Calibri" panose="020F0502020204030204" pitchFamily="34" charset="0"/>
                <a:ea typeface="Calibri" panose="020F0502020204030204" pitchFamily="34" charset="0"/>
                <a:cs typeface="Times New Roman" panose="02020603050405020304" pitchFamily="18" charset="0"/>
              </a:rPr>
              <a:t>User</a:t>
            </a:r>
            <a:r>
              <a:rPr lang="en-IN" sz="36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sz="3600" dirty="0"/>
          </a:p>
        </p:txBody>
      </p:sp>
      <p:sp>
        <p:nvSpPr>
          <p:cNvPr id="4" name="TextBox 3">
            <a:extLst>
              <a:ext uri="{FF2B5EF4-FFF2-40B4-BE49-F238E27FC236}">
                <a16:creationId xmlns:a16="http://schemas.microsoft.com/office/drawing/2014/main" id="{853EEB88-5542-464F-A5BB-D86D218D3580}"/>
              </a:ext>
            </a:extLst>
          </p:cNvPr>
          <p:cNvSpPr txBox="1"/>
          <p:nvPr/>
        </p:nvSpPr>
        <p:spPr>
          <a:xfrm>
            <a:off x="1364114" y="1623334"/>
            <a:ext cx="6102626" cy="773032"/>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17)Pick Up Service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FC375E1-3407-4B7A-8C7F-C5C7DD54381F}"/>
              </a:ext>
            </a:extLst>
          </p:cNvPr>
          <p:cNvPicPr>
            <a:picLocks noChangeAspect="1"/>
          </p:cNvPicPr>
          <p:nvPr/>
        </p:nvPicPr>
        <p:blipFill>
          <a:blip r:embed="rId2"/>
          <a:stretch>
            <a:fillRect/>
          </a:stretch>
        </p:blipFill>
        <p:spPr>
          <a:xfrm>
            <a:off x="1526844" y="2548744"/>
            <a:ext cx="1441450" cy="247650"/>
          </a:xfrm>
          <a:prstGeom prst="rect">
            <a:avLst/>
          </a:prstGeom>
        </p:spPr>
      </p:pic>
      <p:pic>
        <p:nvPicPr>
          <p:cNvPr id="6" name="Picture 5">
            <a:extLst>
              <a:ext uri="{FF2B5EF4-FFF2-40B4-BE49-F238E27FC236}">
                <a16:creationId xmlns:a16="http://schemas.microsoft.com/office/drawing/2014/main" id="{D441AF69-73AA-4695-BDD2-32B92EF32767}"/>
              </a:ext>
            </a:extLst>
          </p:cNvPr>
          <p:cNvPicPr>
            <a:picLocks noChangeAspect="1"/>
          </p:cNvPicPr>
          <p:nvPr/>
        </p:nvPicPr>
        <p:blipFill>
          <a:blip r:embed="rId3"/>
          <a:stretch>
            <a:fillRect/>
          </a:stretch>
        </p:blipFill>
        <p:spPr>
          <a:xfrm>
            <a:off x="3418065" y="1897655"/>
            <a:ext cx="7411263" cy="4169189"/>
          </a:xfrm>
          <a:prstGeom prst="rect">
            <a:avLst/>
          </a:prstGeom>
        </p:spPr>
      </p:pic>
    </p:spTree>
    <p:extLst>
      <p:ext uri="{BB962C8B-B14F-4D97-AF65-F5344CB8AC3E}">
        <p14:creationId xmlns:p14="http://schemas.microsoft.com/office/powerpoint/2010/main" val="4267809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0508-3797-4AA3-B210-90AE4E9FC58F}"/>
              </a:ext>
            </a:extLst>
          </p:cNvPr>
          <p:cNvSpPr>
            <a:spLocks noGrp="1"/>
          </p:cNvSpPr>
          <p:nvPr>
            <p:ph type="title"/>
          </p:nvPr>
        </p:nvSpPr>
        <p:spPr>
          <a:xfrm>
            <a:off x="1364114" y="1098717"/>
            <a:ext cx="9603275" cy="1049235"/>
          </a:xfrm>
        </p:spPr>
        <p:txBody>
          <a:bodyPr>
            <a:normAutofit/>
          </a:bodyPr>
          <a:lstStyle/>
          <a:p>
            <a:pPr algn="ctr"/>
            <a:r>
              <a:rPr lang="en-IN" sz="3600" dirty="0">
                <a:effectLst/>
                <a:latin typeface="Calibri" panose="020F0502020204030204" pitchFamily="34" charset="0"/>
                <a:ea typeface="Calibri" panose="020F0502020204030204" pitchFamily="34" charset="0"/>
                <a:cs typeface="Times New Roman" panose="02020603050405020304" pitchFamily="18" charset="0"/>
              </a:rPr>
              <a:t>User</a:t>
            </a:r>
            <a:r>
              <a:rPr lang="en-IN" sz="36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sz="3600" dirty="0"/>
          </a:p>
        </p:txBody>
      </p:sp>
      <p:sp>
        <p:nvSpPr>
          <p:cNvPr id="10" name="TextBox 9">
            <a:extLst>
              <a:ext uri="{FF2B5EF4-FFF2-40B4-BE49-F238E27FC236}">
                <a16:creationId xmlns:a16="http://schemas.microsoft.com/office/drawing/2014/main" id="{5D1008C6-3AB2-4801-9190-4262716856DC}"/>
              </a:ext>
            </a:extLst>
          </p:cNvPr>
          <p:cNvSpPr txBox="1"/>
          <p:nvPr/>
        </p:nvSpPr>
        <p:spPr>
          <a:xfrm>
            <a:off x="1445149" y="1960913"/>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18)Search Room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4D8F3874-7D46-451C-9E41-962E45E60449}"/>
              </a:ext>
            </a:extLst>
          </p:cNvPr>
          <p:cNvPicPr>
            <a:picLocks noChangeAspect="1"/>
          </p:cNvPicPr>
          <p:nvPr/>
        </p:nvPicPr>
        <p:blipFill>
          <a:blip r:embed="rId2"/>
          <a:stretch>
            <a:fillRect/>
          </a:stretch>
        </p:blipFill>
        <p:spPr>
          <a:xfrm>
            <a:off x="1566490" y="2532297"/>
            <a:ext cx="1314450" cy="234950"/>
          </a:xfrm>
          <a:prstGeom prst="rect">
            <a:avLst/>
          </a:prstGeom>
        </p:spPr>
      </p:pic>
      <p:pic>
        <p:nvPicPr>
          <p:cNvPr id="13" name="Picture 12">
            <a:extLst>
              <a:ext uri="{FF2B5EF4-FFF2-40B4-BE49-F238E27FC236}">
                <a16:creationId xmlns:a16="http://schemas.microsoft.com/office/drawing/2014/main" id="{2B0894D0-9E1C-4ACB-A075-B9F11B8B53B6}"/>
              </a:ext>
            </a:extLst>
          </p:cNvPr>
          <p:cNvPicPr>
            <a:picLocks noChangeAspect="1"/>
          </p:cNvPicPr>
          <p:nvPr/>
        </p:nvPicPr>
        <p:blipFill>
          <a:blip r:embed="rId3"/>
          <a:stretch>
            <a:fillRect/>
          </a:stretch>
        </p:blipFill>
        <p:spPr>
          <a:xfrm>
            <a:off x="3378421" y="1900362"/>
            <a:ext cx="7449466" cy="4190324"/>
          </a:xfrm>
          <a:prstGeom prst="rect">
            <a:avLst/>
          </a:prstGeom>
        </p:spPr>
      </p:pic>
    </p:spTree>
    <p:extLst>
      <p:ext uri="{BB962C8B-B14F-4D97-AF65-F5344CB8AC3E}">
        <p14:creationId xmlns:p14="http://schemas.microsoft.com/office/powerpoint/2010/main" val="1592849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0508-3797-4AA3-B210-90AE4E9FC58F}"/>
              </a:ext>
            </a:extLst>
          </p:cNvPr>
          <p:cNvSpPr>
            <a:spLocks noGrp="1"/>
          </p:cNvSpPr>
          <p:nvPr>
            <p:ph type="title"/>
          </p:nvPr>
        </p:nvSpPr>
        <p:spPr>
          <a:xfrm>
            <a:off x="1364114" y="1098717"/>
            <a:ext cx="9603275" cy="1049235"/>
          </a:xfrm>
        </p:spPr>
        <p:txBody>
          <a:bodyPr>
            <a:normAutofit/>
          </a:bodyPr>
          <a:lstStyle/>
          <a:p>
            <a:pPr algn="ctr"/>
            <a:r>
              <a:rPr lang="en-IN" sz="3600" dirty="0">
                <a:effectLst/>
                <a:latin typeface="Calibri" panose="020F0502020204030204" pitchFamily="34" charset="0"/>
                <a:ea typeface="Calibri" panose="020F0502020204030204" pitchFamily="34" charset="0"/>
                <a:cs typeface="Times New Roman" panose="02020603050405020304" pitchFamily="18" charset="0"/>
              </a:rPr>
              <a:t>User</a:t>
            </a:r>
            <a:r>
              <a:rPr lang="en-IN" sz="36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3600"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sz="3600" dirty="0"/>
          </a:p>
        </p:txBody>
      </p:sp>
      <p:sp>
        <p:nvSpPr>
          <p:cNvPr id="4" name="TextBox 3">
            <a:extLst>
              <a:ext uri="{FF2B5EF4-FFF2-40B4-BE49-F238E27FC236}">
                <a16:creationId xmlns:a16="http://schemas.microsoft.com/office/drawing/2014/main" id="{C5E4E7F9-ED01-4786-97FF-9DC5AA02B594}"/>
              </a:ext>
            </a:extLst>
          </p:cNvPr>
          <p:cNvSpPr txBox="1"/>
          <p:nvPr/>
        </p:nvSpPr>
        <p:spPr>
          <a:xfrm>
            <a:off x="1445150" y="1960913"/>
            <a:ext cx="6102626" cy="374077"/>
          </a:xfrm>
          <a:prstGeom prst="rect">
            <a:avLst/>
          </a:prstGeom>
          <a:noFill/>
        </p:spPr>
        <p:txBody>
          <a:bodyPr wrap="square">
            <a:spAutoFit/>
          </a:bodyPr>
          <a:lstStyle/>
          <a:p>
            <a:pPr fontAlgn="base">
              <a:lnSpc>
                <a:spcPct val="107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19)Logout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6A7EB88-D485-4C9F-9F3D-88E847ECDFE4}"/>
              </a:ext>
            </a:extLst>
          </p:cNvPr>
          <p:cNvPicPr>
            <a:picLocks noChangeAspect="1"/>
          </p:cNvPicPr>
          <p:nvPr/>
        </p:nvPicPr>
        <p:blipFill>
          <a:blip r:embed="rId2"/>
          <a:stretch>
            <a:fillRect/>
          </a:stretch>
        </p:blipFill>
        <p:spPr>
          <a:xfrm>
            <a:off x="1445150" y="2408252"/>
            <a:ext cx="1384300" cy="228600"/>
          </a:xfrm>
          <a:prstGeom prst="rect">
            <a:avLst/>
          </a:prstGeom>
        </p:spPr>
      </p:pic>
      <p:pic>
        <p:nvPicPr>
          <p:cNvPr id="6" name="Picture 5">
            <a:extLst>
              <a:ext uri="{FF2B5EF4-FFF2-40B4-BE49-F238E27FC236}">
                <a16:creationId xmlns:a16="http://schemas.microsoft.com/office/drawing/2014/main" id="{92573E08-728D-4A3B-A9F3-EE8AA2DBC760}"/>
              </a:ext>
            </a:extLst>
          </p:cNvPr>
          <p:cNvPicPr>
            <a:picLocks noChangeAspect="1"/>
          </p:cNvPicPr>
          <p:nvPr/>
        </p:nvPicPr>
        <p:blipFill>
          <a:blip r:embed="rId3"/>
          <a:stretch>
            <a:fillRect/>
          </a:stretch>
        </p:blipFill>
        <p:spPr>
          <a:xfrm>
            <a:off x="3012549" y="1960913"/>
            <a:ext cx="7236681" cy="4070978"/>
          </a:xfrm>
          <a:prstGeom prst="rect">
            <a:avLst/>
          </a:prstGeom>
        </p:spPr>
      </p:pic>
    </p:spTree>
    <p:extLst>
      <p:ext uri="{BB962C8B-B14F-4D97-AF65-F5344CB8AC3E}">
        <p14:creationId xmlns:p14="http://schemas.microsoft.com/office/powerpoint/2010/main" val="622701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3410-D853-45EC-A4BA-94EDE08BE6FE}"/>
              </a:ext>
            </a:extLst>
          </p:cNvPr>
          <p:cNvSpPr>
            <a:spLocks noGrp="1"/>
          </p:cNvSpPr>
          <p:nvPr>
            <p:ph type="title"/>
          </p:nvPr>
        </p:nvSpPr>
        <p:spPr/>
        <p:txBody>
          <a:bodyPr>
            <a:norm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Future</a:t>
            </a:r>
            <a:r>
              <a:rPr lang="en-IN" sz="2800" b="1" spc="10" dirty="0">
                <a:effectLst/>
                <a:latin typeface="Calibri" panose="020F0502020204030204" pitchFamily="34" charset="0"/>
                <a:ea typeface="Calibri" panose="020F0502020204030204" pitchFamily="34" charset="0"/>
                <a:cs typeface="Times New Roman" panose="02020603050405020304" pitchFamily="18" charset="0"/>
              </a:rPr>
              <a:t> </a:t>
            </a:r>
            <a:r>
              <a:rPr lang="en-IN" sz="2800" b="1" dirty="0">
                <a:effectLst/>
                <a:latin typeface="Calibri" panose="020F0502020204030204" pitchFamily="34" charset="0"/>
                <a:ea typeface="Calibri" panose="020F0502020204030204" pitchFamily="34" charset="0"/>
                <a:cs typeface="Times New Roman" panose="02020603050405020304" pitchFamily="18" charset="0"/>
              </a:rPr>
              <a:t>Enhancement</a:t>
            </a:r>
            <a:endParaRPr lang="en-IN" sz="2800" dirty="0"/>
          </a:p>
        </p:txBody>
      </p:sp>
      <p:sp>
        <p:nvSpPr>
          <p:cNvPr id="3" name="Content Placeholder 2">
            <a:extLst>
              <a:ext uri="{FF2B5EF4-FFF2-40B4-BE49-F238E27FC236}">
                <a16:creationId xmlns:a16="http://schemas.microsoft.com/office/drawing/2014/main" id="{D5CB0D30-8BF2-46DB-B86E-797A94C4EECF}"/>
              </a:ext>
            </a:extLst>
          </p:cNvPr>
          <p:cNvSpPr>
            <a:spLocks noGrp="1"/>
          </p:cNvSpPr>
          <p:nvPr>
            <p:ph idx="1"/>
          </p:nvPr>
        </p:nvSpPr>
        <p:spPr/>
        <p:txBody>
          <a:bodyPr>
            <a:normAutofit fontScale="92500" lnSpcReduction="20000"/>
          </a:bodyPr>
          <a:lstStyle/>
          <a:p>
            <a:pPr marL="76200" marR="690245">
              <a:lnSpc>
                <a:spcPct val="120000"/>
              </a:lnSpc>
              <a:spcBef>
                <a:spcPts val="450"/>
              </a:spcBef>
              <a:spcAft>
                <a:spcPts val="0"/>
              </a:spcAft>
            </a:pPr>
            <a:r>
              <a:rPr lang="en-US" sz="1800">
                <a:effectLst/>
                <a:latin typeface="Times New Roman" panose="02020603050405020304" pitchFamily="18" charset="0"/>
                <a:ea typeface="Times New Roman" panose="02020603050405020304" pitchFamily="18" charset="0"/>
              </a:rPr>
              <a:t>The world is changing rapidly and so is the meaning of the Rajdhani System. Today hotel  is not only confined to hotels but has gone deep into tourism, catering, clubs, etc making it a very paying and an exciting career option.</a:t>
            </a:r>
            <a:endParaRPr lang="en-IN" sz="1800">
              <a:effectLst/>
              <a:latin typeface="Times New Roman" panose="02020603050405020304" pitchFamily="18" charset="0"/>
              <a:ea typeface="Times New Roman" panose="02020603050405020304" pitchFamily="18" charset="0"/>
            </a:endParaRPr>
          </a:p>
          <a:p>
            <a:pPr marL="76200" marR="690245">
              <a:lnSpc>
                <a:spcPct val="118000"/>
              </a:lnSpc>
              <a:spcBef>
                <a:spcPts val="960"/>
              </a:spcBef>
              <a:spcAft>
                <a:spcPts val="0"/>
              </a:spcAft>
            </a:pPr>
            <a:r>
              <a:rPr lang="en-US" sz="1800">
                <a:effectLst/>
                <a:latin typeface="Times New Roman" panose="02020603050405020304" pitchFamily="18" charset="0"/>
                <a:ea typeface="Times New Roman" panose="02020603050405020304" pitchFamily="18" charset="0"/>
              </a:rPr>
              <a:t>With the rapid growth of the hotel industry pushed forward by foreign and domestic tourism and business travels, the demand for well trained and quality personnel too has gone up high. India is one of the preferred tourist and travel destinations. Approx 4.4 million tourists visit our country every year. The growth of 20% has been recorded in the tourist and hospitality industry over a few years and more growth is expected in coming years. At present, there are about 200 millions of jobs available in the industry, out of which 20% of the job opportunities are in India.</a:t>
            </a:r>
            <a:endParaRPr lang="en-IN" sz="1800">
              <a:effectLst/>
              <a:latin typeface="Times New Roman" panose="02020603050405020304" pitchFamily="18" charset="0"/>
              <a:ea typeface="Times New Roman" panose="02020603050405020304" pitchFamily="18" charset="0"/>
            </a:endParaRPr>
          </a:p>
          <a:p>
            <a:pPr marL="76200" marR="835660">
              <a:lnSpc>
                <a:spcPct val="120000"/>
              </a:lnSpc>
              <a:spcBef>
                <a:spcPts val="1020"/>
              </a:spcBef>
              <a:spcAft>
                <a:spcPts val="0"/>
              </a:spcAft>
            </a:pPr>
            <a:r>
              <a:rPr lang="en-US" sz="1800">
                <a:effectLst/>
                <a:latin typeface="Times New Roman" panose="02020603050405020304" pitchFamily="18" charset="0"/>
                <a:ea typeface="Times New Roman" panose="02020603050405020304" pitchFamily="18" charset="0"/>
              </a:rPr>
              <a:t>The Rajdhani Hotel has a lot of enhancement options. In future more features may be added category-wise. It may try to analyze the user behaviour and preferences and accordingly suggest. All concepts can be applied to make the Rajdhani Hotel more efficient.</a:t>
            </a:r>
            <a:endParaRPr lang="en-I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50303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85ABD-8ADE-4C1A-9F9B-E0318DC2B4D8}"/>
              </a:ext>
            </a:extLst>
          </p:cNvPr>
          <p:cNvSpPr>
            <a:spLocks noGrp="1"/>
          </p:cNvSpPr>
          <p:nvPr>
            <p:ph type="title"/>
          </p:nvPr>
        </p:nvSpPr>
        <p:spPr>
          <a:xfrm>
            <a:off x="1061965" y="1162328"/>
            <a:ext cx="9603275" cy="1049235"/>
          </a:xfrm>
        </p:spPr>
        <p:txBody>
          <a:bodyPr/>
          <a:lstStyle/>
          <a:p>
            <a:pPr algn="ctr"/>
            <a:r>
              <a:rPr lang="en-IN" sz="3200" b="1" spc="-10" dirty="0">
                <a:effectLst/>
                <a:latin typeface="Calibri" panose="020F0502020204030204" pitchFamily="34" charset="0"/>
                <a:ea typeface="Calibri" panose="020F0502020204030204" pitchFamily="34" charset="0"/>
                <a:cs typeface="Times New Roman" panose="02020603050405020304" pitchFamily="18" charset="0"/>
              </a:rPr>
              <a:t>Limitations</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2B597531-6700-4810-81DA-8896AE832BAD}"/>
              </a:ext>
            </a:extLst>
          </p:cNvPr>
          <p:cNvSpPr>
            <a:spLocks noGrp="1"/>
          </p:cNvSpPr>
          <p:nvPr>
            <p:ph idx="1"/>
          </p:nvPr>
        </p:nvSpPr>
        <p:spPr/>
        <p:txBody>
          <a:bodyPr>
            <a:normAutofit/>
          </a:bodyPr>
          <a:lstStyle/>
          <a:p>
            <a:pPr marL="342900" marR="1024890" lvl="0" indent="-342900">
              <a:lnSpc>
                <a:spcPct val="153000"/>
              </a:lnSpc>
              <a:spcBef>
                <a:spcPts val="1010"/>
              </a:spcBef>
              <a:spcAft>
                <a:spcPts val="800"/>
              </a:spcAft>
              <a:buFont typeface="Arial" panose="020B0604020202020204" pitchFamily="34" charset="0"/>
              <a:buChar char="●"/>
              <a:tabLst>
                <a:tab pos="533400" algn="l"/>
              </a:tabLst>
            </a:pPr>
            <a:r>
              <a:rPr lang="en-IN" spc="-5" dirty="0">
                <a:solidFill>
                  <a:srgbClr val="4B4B4B"/>
                </a:solidFill>
                <a:effectLst/>
                <a:latin typeface="Calibri" panose="020F0502020204030204" pitchFamily="34" charset="0"/>
                <a:ea typeface="Calibri" panose="020F0502020204030204" pitchFamily="34" charset="0"/>
                <a:cs typeface="Times New Roman" panose="02020603050405020304" pitchFamily="18" charset="0"/>
              </a:rPr>
              <a:t>The booking process usually requires a customer identity, which the </a:t>
            </a:r>
            <a:r>
              <a:rPr lang="en-IN" spc="-15" dirty="0">
                <a:solidFill>
                  <a:srgbClr val="4B4B4B"/>
                </a:solidFill>
                <a:effectLst/>
                <a:latin typeface="Calibri" panose="020F0502020204030204" pitchFamily="34" charset="0"/>
                <a:ea typeface="Calibri" panose="020F0502020204030204" pitchFamily="34" charset="0"/>
                <a:cs typeface="Times New Roman" panose="02020603050405020304" pitchFamily="18" charset="0"/>
              </a:rPr>
              <a:t>system </a:t>
            </a:r>
            <a:r>
              <a:rPr lang="en-IN" spc="-5" dirty="0">
                <a:solidFill>
                  <a:srgbClr val="4B4B4B"/>
                </a:solidFill>
                <a:effectLst/>
                <a:latin typeface="Calibri" panose="020F0502020204030204" pitchFamily="34" charset="0"/>
                <a:ea typeface="Calibri" panose="020F0502020204030204" pitchFamily="34" charset="0"/>
                <a:cs typeface="Times New Roman" panose="02020603050405020304" pitchFamily="18" charset="0"/>
              </a:rPr>
              <a:t>cannot detect.</a:t>
            </a:r>
            <a:endParaRPr lang="en-IN" spc="-5"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15"/>
              </a:spcBef>
              <a:spcAft>
                <a:spcPts val="800"/>
              </a:spcAft>
              <a:buFont typeface="Arial" panose="020B0604020202020204" pitchFamily="34" charset="0"/>
              <a:buChar char="●"/>
              <a:tabLst>
                <a:tab pos="533400" algn="l"/>
              </a:tabLst>
            </a:pPr>
            <a:r>
              <a:rPr lang="en-IN" spc="-5" dirty="0">
                <a:solidFill>
                  <a:srgbClr val="4B4B4B"/>
                </a:solidFill>
                <a:effectLst/>
                <a:latin typeface="Calibri" panose="020F0502020204030204" pitchFamily="34" charset="0"/>
                <a:ea typeface="Calibri" panose="020F0502020204030204" pitchFamily="34" charset="0"/>
                <a:cs typeface="Times New Roman" panose="02020603050405020304" pitchFamily="18" charset="0"/>
              </a:rPr>
              <a:t>It requires a reliable internet connection</a:t>
            </a:r>
            <a:endParaRPr lang="en-IN" spc="-5"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8836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FB7B-D2CE-4ECC-91CA-22D8FFE0405F}"/>
              </a:ext>
            </a:extLst>
          </p:cNvPr>
          <p:cNvSpPr>
            <a:spLocks noGrp="1"/>
          </p:cNvSpPr>
          <p:nvPr>
            <p:ph type="title"/>
          </p:nvPr>
        </p:nvSpPr>
        <p:spPr>
          <a:xfrm>
            <a:off x="4035753" y="1194133"/>
            <a:ext cx="9603275" cy="1049235"/>
          </a:xfrm>
        </p:spPr>
        <p:txBody>
          <a:bodyPr/>
          <a:lstStyle/>
          <a:p>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Conclusion</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FB379A7-4CB2-48E8-9B88-1F8A4C695355}"/>
              </a:ext>
            </a:extLst>
          </p:cNvPr>
          <p:cNvSpPr>
            <a:spLocks noGrp="1"/>
          </p:cNvSpPr>
          <p:nvPr>
            <p:ph idx="1"/>
          </p:nvPr>
        </p:nvSpPr>
        <p:spPr/>
        <p:txBody>
          <a:bodyPr/>
          <a:lstStyle/>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this project I have tried my best to make user friendly software. This software can be handled by any person who has little bit of idea of computers. In this software I have tried to meet most of the requirements of the present hotel management system including maintaining details of customers, rooms, employees and drivers. I also keep provision to update the details of customers, rooms and employees. In my effort I have tried to make my software all the more user friendly but there may some features which I would like to include in my continuous attempts.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40844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445C-C929-41D0-A1CC-1FC42B713E5E}"/>
              </a:ext>
            </a:extLst>
          </p:cNvPr>
          <p:cNvSpPr>
            <a:spLocks noGrp="1"/>
          </p:cNvSpPr>
          <p:nvPr>
            <p:ph type="title"/>
          </p:nvPr>
        </p:nvSpPr>
        <p:spPr/>
        <p:txBody>
          <a:bodyPr/>
          <a:lstStyle/>
          <a:p>
            <a:pPr algn="ctr"/>
            <a:r>
              <a:rPr lang="en-IN" sz="3200" dirty="0"/>
              <a:t>Existing System</a:t>
            </a:r>
            <a:br>
              <a:rPr lang="en-IN" sz="3200" dirty="0"/>
            </a:br>
            <a:endParaRPr lang="en-IN" dirty="0"/>
          </a:p>
        </p:txBody>
      </p:sp>
      <p:sp>
        <p:nvSpPr>
          <p:cNvPr id="3" name="Content Placeholder 2">
            <a:extLst>
              <a:ext uri="{FF2B5EF4-FFF2-40B4-BE49-F238E27FC236}">
                <a16:creationId xmlns:a16="http://schemas.microsoft.com/office/drawing/2014/main" id="{1C91AA8E-F496-4062-83A0-429D7553E8DF}"/>
              </a:ext>
            </a:extLst>
          </p:cNvPr>
          <p:cNvSpPr>
            <a:spLocks noGrp="1"/>
          </p:cNvSpPr>
          <p:nvPr>
            <p:ph idx="1"/>
          </p:nvPr>
        </p:nvSpPr>
        <p:spPr>
          <a:xfrm>
            <a:off x="1507238" y="2413297"/>
            <a:ext cx="9603275" cy="3450613"/>
          </a:xfrm>
        </p:spPr>
        <p:txBody>
          <a:bodyPr/>
          <a:lstStyle/>
          <a:p>
            <a:pPr marL="342900" lvl="0" indent="-342900">
              <a:spcAft>
                <a:spcPts val="800"/>
              </a:spcAft>
              <a:buFont typeface="Wingdings" panose="05000000000000000000" pitchFamily="2" charset="2"/>
              <a:buChar char=""/>
            </a:pPr>
            <a:r>
              <a:rPr lang="en-IN" sz="1800" dirty="0">
                <a:solidFill>
                  <a:srgbClr val="000000"/>
                </a:solidFill>
                <a:effectLst/>
                <a:latin typeface="Times New Roman" panose="02020603050405020304" pitchFamily="18" charset="0"/>
                <a:ea typeface="Times New Roman" panose="02020603050405020304" pitchFamily="18" charset="0"/>
              </a:rPr>
              <a:t>In the existing manual system a lot of time is spent in communicating the information across different branches. There is a need for an automated system, which has some centralized control over the entire process. </a:t>
            </a:r>
            <a:endParaRPr lang="en-IN" sz="1800" dirty="0">
              <a:effectLst/>
              <a:latin typeface="Times New Roman" panose="02020603050405020304" pitchFamily="18" charset="0"/>
              <a:ea typeface="Times New Roman" panose="02020603050405020304" pitchFamily="18" charset="0"/>
            </a:endParaRPr>
          </a:p>
          <a:p>
            <a:pPr marL="342900" lvl="0" indent="-342900">
              <a:spcAft>
                <a:spcPts val="800"/>
              </a:spcAft>
              <a:buFont typeface="Wingdings" panose="05000000000000000000" pitchFamily="2" charset="2"/>
              <a:buChar char=""/>
            </a:pPr>
            <a:r>
              <a:rPr lang="en-IN" sz="1800" dirty="0">
                <a:solidFill>
                  <a:srgbClr val="000000"/>
                </a:solidFill>
                <a:effectLst/>
                <a:latin typeface="Times New Roman" panose="02020603050405020304" pitchFamily="18" charset="0"/>
                <a:ea typeface="Times New Roman" panose="02020603050405020304" pitchFamily="18" charset="0"/>
              </a:rPr>
              <a:t>Conventional System makes use of huge amounts of paper for recording transactions. All the Hotel records are to be maintained for the details of each customer, Fee details, Room Allocation etc.</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224404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87C6-9C3A-49F7-9D51-4224DB731EA6}"/>
              </a:ext>
            </a:extLst>
          </p:cNvPr>
          <p:cNvSpPr>
            <a:spLocks noGrp="1"/>
          </p:cNvSpPr>
          <p:nvPr>
            <p:ph type="title"/>
          </p:nvPr>
        </p:nvSpPr>
        <p:spPr/>
        <p:txBody>
          <a:bodyPr/>
          <a:lstStyle/>
          <a:p>
            <a:pPr algn="ctr"/>
            <a:r>
              <a:rPr lang="en-IN" sz="3200" dirty="0"/>
              <a:t>Scop of the System</a:t>
            </a:r>
            <a:br>
              <a:rPr lang="en-IN" sz="3200" dirty="0"/>
            </a:br>
            <a:endParaRPr lang="en-IN" dirty="0"/>
          </a:p>
        </p:txBody>
      </p:sp>
      <p:sp>
        <p:nvSpPr>
          <p:cNvPr id="3" name="Content Placeholder 2">
            <a:extLst>
              <a:ext uri="{FF2B5EF4-FFF2-40B4-BE49-F238E27FC236}">
                <a16:creationId xmlns:a16="http://schemas.microsoft.com/office/drawing/2014/main" id="{8EBDC198-A500-453D-8AFF-3A5F1CC233CF}"/>
              </a:ext>
            </a:extLst>
          </p:cNvPr>
          <p:cNvSpPr>
            <a:spLocks noGrp="1"/>
          </p:cNvSpPr>
          <p:nvPr>
            <p:ph idx="1"/>
          </p:nvPr>
        </p:nvSpPr>
        <p:spPr>
          <a:xfrm>
            <a:off x="1451579" y="2039586"/>
            <a:ext cx="9603275" cy="3450613"/>
          </a:xfrm>
        </p:spPr>
        <p:txBody>
          <a:bodyPr/>
          <a:lstStyle/>
          <a:p>
            <a:pPr marL="742950" marR="690245" lvl="1" indent="-285750" algn="just">
              <a:lnSpc>
                <a:spcPct val="150000"/>
              </a:lnSpc>
              <a:spcBef>
                <a:spcPts val="45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Today hotel management is not only confined to hotels but has gone deep into tourism, catering, clubs, etc. making it a very paying and an exciting career option.</a:t>
            </a:r>
            <a:endParaRPr lang="en-IN" sz="1800" dirty="0">
              <a:effectLst/>
              <a:latin typeface="Times New Roman" panose="02020603050405020304" pitchFamily="18" charset="0"/>
              <a:ea typeface="Times New Roman" panose="02020603050405020304" pitchFamily="18" charset="0"/>
            </a:endParaRPr>
          </a:p>
          <a:p>
            <a:pPr marL="742950" marR="690245" lvl="1" indent="-285750" algn="just">
              <a:lnSpc>
                <a:spcPct val="150000"/>
              </a:lnSpc>
              <a:spcBef>
                <a:spcPts val="96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With the rapid growth of the hotel industry pushed forward by foreign and domestic tourism and business travels, the demand for well trained and quality personnel too has gone up high. India is one of the preferred tourist and travel destinations. </a:t>
            </a:r>
            <a:endParaRPr lang="en-IN" sz="1800" dirty="0">
              <a:effectLst/>
              <a:latin typeface="Times New Roman" panose="02020603050405020304" pitchFamily="18" charset="0"/>
              <a:ea typeface="Times New Roman" panose="02020603050405020304" pitchFamily="18" charset="0"/>
            </a:endParaRPr>
          </a:p>
          <a:p>
            <a:pPr marL="742950" marR="835660" lvl="1" indent="-285750" algn="just">
              <a:lnSpc>
                <a:spcPct val="150000"/>
              </a:lnSpc>
              <a:spcBef>
                <a:spcPts val="102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In future more features may be added category-wise. It may try to analyze the user behavior and preferences and accordingly suggest.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00815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5C5F-D83D-4F44-9975-0CC74E03DC77}"/>
              </a:ext>
            </a:extLst>
          </p:cNvPr>
          <p:cNvSpPr>
            <a:spLocks noGrp="1"/>
          </p:cNvSpPr>
          <p:nvPr>
            <p:ph type="title"/>
          </p:nvPr>
        </p:nvSpPr>
        <p:spPr/>
        <p:txBody>
          <a:bodyPr/>
          <a:lstStyle/>
          <a:p>
            <a:pPr algn="ctr"/>
            <a:r>
              <a:rPr lang="en-IN" sz="3200" dirty="0" err="1"/>
              <a:t>Oprating</a:t>
            </a:r>
            <a:r>
              <a:rPr lang="en-IN" sz="3200" dirty="0"/>
              <a:t> </a:t>
            </a:r>
            <a:r>
              <a:rPr lang="en-IN" sz="3200" dirty="0" err="1"/>
              <a:t>Anvironment</a:t>
            </a:r>
            <a:br>
              <a:rPr lang="en-IN" sz="3200" dirty="0"/>
            </a:br>
            <a:endParaRPr lang="en-IN" dirty="0"/>
          </a:p>
        </p:txBody>
      </p:sp>
      <p:sp>
        <p:nvSpPr>
          <p:cNvPr id="3" name="Content Placeholder 2">
            <a:extLst>
              <a:ext uri="{FF2B5EF4-FFF2-40B4-BE49-F238E27FC236}">
                <a16:creationId xmlns:a16="http://schemas.microsoft.com/office/drawing/2014/main" id="{70CFDA8E-E44F-4E1D-9E8B-5F2E683DB00C}"/>
              </a:ext>
            </a:extLst>
          </p:cNvPr>
          <p:cNvSpPr>
            <a:spLocks noGrp="1"/>
          </p:cNvSpPr>
          <p:nvPr>
            <p:ph idx="1"/>
          </p:nvPr>
        </p:nvSpPr>
        <p:spPr>
          <a:xfrm>
            <a:off x="1451579" y="2015732"/>
            <a:ext cx="9791565" cy="4037749"/>
          </a:xfrm>
        </p:spPr>
        <p:txBody>
          <a:bodyPr>
            <a:normAutofit fontScale="92500" lnSpcReduction="20000"/>
          </a:bodyPr>
          <a:lstStyle/>
          <a:p>
            <a:r>
              <a:rPr lang="en-IN" sz="2200" b="1" dirty="0">
                <a:solidFill>
                  <a:srgbClr val="000000"/>
                </a:solidFill>
                <a:effectLst/>
                <a:latin typeface="Times New Roman" panose="02020603050405020304" pitchFamily="18" charset="0"/>
                <a:ea typeface="Calibri" panose="020F0502020204030204" pitchFamily="34" charset="0"/>
              </a:rPr>
              <a:t>Hardware Requirements :- </a:t>
            </a:r>
            <a:endParaRPr lang="en-IN" sz="2200" dirty="0">
              <a:solidFill>
                <a:srgbClr val="000000"/>
              </a:solidFill>
              <a:effectLst/>
              <a:latin typeface="Times New Roman" panose="02020603050405020304" pitchFamily="18" charset="0"/>
              <a:ea typeface="Calibri" panose="020F0502020204030204" pitchFamily="34" charset="0"/>
            </a:endParaRPr>
          </a:p>
          <a:p>
            <a:pPr marL="457200" lvl="1" indent="0">
              <a:spcAft>
                <a:spcPts val="915"/>
              </a:spcAft>
              <a:buNone/>
            </a:pPr>
            <a:r>
              <a:rPr lang="en-IN" sz="2000" dirty="0">
                <a:solidFill>
                  <a:srgbClr val="000000"/>
                </a:solidFill>
                <a:effectLst/>
                <a:latin typeface="Times New Roman" panose="02020603050405020304" pitchFamily="18" charset="0"/>
                <a:ea typeface="Calibri" panose="020F0502020204030204" pitchFamily="34" charset="0"/>
              </a:rPr>
              <a:t>Processor : Intel </a:t>
            </a:r>
          </a:p>
          <a:p>
            <a:pPr marL="457200" lvl="1" indent="0">
              <a:spcAft>
                <a:spcPts val="915"/>
              </a:spcAft>
              <a:buNone/>
            </a:pPr>
            <a:r>
              <a:rPr lang="en-IN" sz="2000" dirty="0">
                <a:solidFill>
                  <a:srgbClr val="000000"/>
                </a:solidFill>
                <a:effectLst/>
                <a:latin typeface="Times New Roman" panose="02020603050405020304" pitchFamily="18" charset="0"/>
                <a:ea typeface="Calibri" panose="020F0502020204030204" pitchFamily="34" charset="0"/>
              </a:rPr>
              <a:t>RAM : 2 GB </a:t>
            </a:r>
          </a:p>
          <a:p>
            <a:pPr marL="457200" lvl="1" indent="0">
              <a:spcAft>
                <a:spcPts val="915"/>
              </a:spcAft>
              <a:buNone/>
            </a:pPr>
            <a:r>
              <a:rPr lang="en-IN" sz="2000" dirty="0">
                <a:solidFill>
                  <a:srgbClr val="000000"/>
                </a:solidFill>
                <a:effectLst/>
                <a:latin typeface="Times New Roman" panose="02020603050405020304" pitchFamily="18" charset="0"/>
                <a:ea typeface="Calibri" panose="020F0502020204030204" pitchFamily="34" charset="0"/>
              </a:rPr>
              <a:t>Hard Disk : 64 GB </a:t>
            </a:r>
          </a:p>
          <a:p>
            <a:pPr marL="457200" lvl="1" indent="0">
              <a:buNone/>
            </a:pPr>
            <a:r>
              <a:rPr lang="en-IN" sz="2000" dirty="0">
                <a:solidFill>
                  <a:srgbClr val="000000"/>
                </a:solidFill>
                <a:effectLst/>
                <a:latin typeface="Times New Roman" panose="02020603050405020304" pitchFamily="18" charset="0"/>
                <a:ea typeface="Calibri" panose="020F0502020204030204" pitchFamily="34" charset="0"/>
              </a:rPr>
              <a:t>Printer : Laser Printer  </a:t>
            </a:r>
          </a:p>
          <a:p>
            <a:r>
              <a:rPr lang="en-IN" sz="2200" b="1" dirty="0">
                <a:solidFill>
                  <a:srgbClr val="000000"/>
                </a:solidFill>
                <a:effectLst/>
                <a:latin typeface="Times New Roman" panose="02020603050405020304" pitchFamily="18" charset="0"/>
                <a:ea typeface="Calibri" panose="020F0502020204030204" pitchFamily="34" charset="0"/>
              </a:rPr>
              <a:t>Software Requirements :- </a:t>
            </a:r>
            <a:r>
              <a:rPr lang="en-IN" sz="2200" dirty="0">
                <a:solidFill>
                  <a:srgbClr val="000000"/>
                </a:solidFill>
                <a:effectLst/>
                <a:latin typeface="Times New Roman" panose="02020603050405020304" pitchFamily="18" charset="0"/>
                <a:ea typeface="Calibri" panose="020F0502020204030204" pitchFamily="34" charset="0"/>
              </a:rPr>
              <a:t> </a:t>
            </a:r>
          </a:p>
          <a:p>
            <a:pPr marL="457200" lvl="1" indent="0">
              <a:spcAft>
                <a:spcPts val="905"/>
              </a:spcAft>
              <a:buNone/>
            </a:pPr>
            <a:r>
              <a:rPr lang="en-IN" sz="2000" dirty="0">
                <a:solidFill>
                  <a:srgbClr val="000000"/>
                </a:solidFill>
                <a:effectLst/>
                <a:latin typeface="Times New Roman" panose="02020603050405020304" pitchFamily="18" charset="0"/>
                <a:ea typeface="Calibri" panose="020F0502020204030204" pitchFamily="34" charset="0"/>
              </a:rPr>
              <a:t>Operating System : Windows10 </a:t>
            </a:r>
          </a:p>
          <a:p>
            <a:pPr marL="457200" lvl="1" indent="0">
              <a:spcAft>
                <a:spcPts val="905"/>
              </a:spcAft>
              <a:buNone/>
            </a:pPr>
            <a:r>
              <a:rPr lang="en-IN" sz="2000" dirty="0">
                <a:solidFill>
                  <a:srgbClr val="000000"/>
                </a:solidFill>
                <a:effectLst/>
                <a:latin typeface="Times New Roman" panose="02020603050405020304" pitchFamily="18" charset="0"/>
                <a:ea typeface="Calibri" panose="020F0502020204030204" pitchFamily="34" charset="0"/>
              </a:rPr>
              <a:t>Front End : Java </a:t>
            </a:r>
            <a:r>
              <a:rPr lang="en-IN" sz="2000" dirty="0" err="1">
                <a:solidFill>
                  <a:srgbClr val="000000"/>
                </a:solidFill>
                <a:effectLst/>
                <a:latin typeface="Times New Roman" panose="02020603050405020304" pitchFamily="18" charset="0"/>
                <a:ea typeface="Calibri" panose="020F0502020204030204" pitchFamily="34" charset="0"/>
              </a:rPr>
              <a:t>core,swing</a:t>
            </a:r>
            <a:r>
              <a:rPr lang="en-IN" sz="2000" dirty="0">
                <a:solidFill>
                  <a:srgbClr val="000000"/>
                </a:solidFill>
                <a:effectLst/>
                <a:latin typeface="Times New Roman" panose="02020603050405020304" pitchFamily="18" charset="0"/>
                <a:ea typeface="Calibri" panose="020F0502020204030204" pitchFamily="34" charset="0"/>
              </a:rPr>
              <a:t>(AWT Components)</a:t>
            </a:r>
          </a:p>
          <a:p>
            <a:pPr marL="457200" lvl="1" indent="0">
              <a:spcAft>
                <a:spcPts val="905"/>
              </a:spcAft>
              <a:buNone/>
            </a:pPr>
            <a:r>
              <a:rPr lang="en-IN" sz="2000" dirty="0">
                <a:solidFill>
                  <a:srgbClr val="000000"/>
                </a:solidFill>
                <a:effectLst/>
                <a:latin typeface="Times New Roman" panose="02020603050405020304" pitchFamily="18" charset="0"/>
                <a:ea typeface="Calibri" panose="020F0502020204030204" pitchFamily="34" charset="0"/>
              </a:rPr>
              <a:t>Back End :  MySQL</a:t>
            </a:r>
          </a:p>
          <a:p>
            <a:pPr marL="0" indent="0">
              <a:spcBef>
                <a:spcPts val="35"/>
              </a:spcBef>
              <a:buNone/>
            </a:pP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16197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2141-51D7-434F-9145-D04CFB170156}"/>
              </a:ext>
            </a:extLst>
          </p:cNvPr>
          <p:cNvSpPr>
            <a:spLocks noGrp="1"/>
          </p:cNvSpPr>
          <p:nvPr>
            <p:ph type="title"/>
          </p:nvPr>
        </p:nvSpPr>
        <p:spPr/>
        <p:txBody>
          <a:bodyPr/>
          <a:lstStyle/>
          <a:p>
            <a:pPr algn="ctr"/>
            <a:r>
              <a:rPr lang="en-IN" sz="3200" dirty="0"/>
              <a:t>Propose of System</a:t>
            </a:r>
            <a:br>
              <a:rPr lang="en-IN" sz="3200" dirty="0"/>
            </a:br>
            <a:endParaRPr lang="en-IN" dirty="0"/>
          </a:p>
        </p:txBody>
      </p:sp>
      <p:sp>
        <p:nvSpPr>
          <p:cNvPr id="3" name="Content Placeholder 2">
            <a:extLst>
              <a:ext uri="{FF2B5EF4-FFF2-40B4-BE49-F238E27FC236}">
                <a16:creationId xmlns:a16="http://schemas.microsoft.com/office/drawing/2014/main" id="{839CA568-3226-4427-A5AB-1AF388EFAECC}"/>
              </a:ext>
            </a:extLst>
          </p:cNvPr>
          <p:cNvSpPr>
            <a:spLocks noGrp="1"/>
          </p:cNvSpPr>
          <p:nvPr>
            <p:ph idx="1"/>
          </p:nvPr>
        </p:nvSpPr>
        <p:spPr>
          <a:xfrm>
            <a:off x="1451579" y="2015732"/>
            <a:ext cx="10030104" cy="4424825"/>
          </a:xfrm>
        </p:spPr>
        <p:txBody>
          <a:bodyPr>
            <a:normAutofit fontScale="70000" lnSpcReduction="20000"/>
          </a:bodyPr>
          <a:lstStyle/>
          <a:p>
            <a:pPr marL="342900" lvl="0" indent="-342900">
              <a:lnSpc>
                <a:spcPct val="200000"/>
              </a:lnSpc>
              <a:spcAft>
                <a:spcPts val="800"/>
              </a:spcAft>
              <a:buFont typeface="Symbol" panose="05050102010706020507" pitchFamily="18" charset="2"/>
              <a:buChar char=""/>
            </a:pPr>
            <a:r>
              <a:rPr lang="en-IN" sz="1900" dirty="0">
                <a:effectLst/>
                <a:latin typeface="Calibri" panose="020F0502020204030204" pitchFamily="34" charset="0"/>
                <a:ea typeface="Calibri" panose="020F0502020204030204" pitchFamily="34" charset="0"/>
                <a:cs typeface="Times New Roman" panose="02020603050405020304" pitchFamily="18" charset="0"/>
              </a:rPr>
              <a:t>Proposed system is the computerized version of the existing system which provides easy and quick access over the data.</a:t>
            </a:r>
          </a:p>
          <a:p>
            <a:pPr marL="342900" lvl="0" indent="-342900">
              <a:lnSpc>
                <a:spcPct val="200000"/>
              </a:lnSpc>
              <a:spcAft>
                <a:spcPts val="800"/>
              </a:spcAft>
              <a:buFont typeface="Symbol" panose="05050102010706020507" pitchFamily="18" charset="2"/>
              <a:buChar char=""/>
            </a:pPr>
            <a:r>
              <a:rPr lang="en-IN" sz="1900" dirty="0">
                <a:effectLst/>
                <a:latin typeface="Calibri" panose="020F0502020204030204" pitchFamily="34" charset="0"/>
                <a:ea typeface="Calibri" panose="020F0502020204030204" pitchFamily="34" charset="0"/>
                <a:cs typeface="Times New Roman" panose="02020603050405020304" pitchFamily="18" charset="0"/>
              </a:rPr>
              <a:t>Keeping the records of admission of Resident properly so that facilities provided by hotels are fully utilized in effective and efficient manner.</a:t>
            </a:r>
          </a:p>
          <a:p>
            <a:pPr marL="342900" lvl="0" indent="-342900">
              <a:buFont typeface="Symbol" panose="05050102010706020507" pitchFamily="18" charset="2"/>
              <a:buChar char=""/>
            </a:pPr>
            <a:r>
              <a:rPr lang="en-IN" sz="1900" dirty="0">
                <a:solidFill>
                  <a:srgbClr val="000000"/>
                </a:solidFill>
                <a:effectLst/>
                <a:latin typeface="Times New Roman" panose="02020603050405020304" pitchFamily="18" charset="0"/>
                <a:ea typeface="Calibri" panose="020F0502020204030204" pitchFamily="34" charset="0"/>
              </a:rPr>
              <a:t>In proposed system customer and organization data will be secure with facility of username password also these system gives facility to assigns the roles and rights. </a:t>
            </a:r>
          </a:p>
          <a:p>
            <a:pPr marL="0" indent="0">
              <a:lnSpc>
                <a:spcPct val="107000"/>
              </a:lnSpc>
              <a:spcAft>
                <a:spcPts val="800"/>
              </a:spcAft>
              <a:buNone/>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900" dirty="0">
                <a:effectLst/>
                <a:latin typeface="Calibri" panose="020F0502020204030204" pitchFamily="34" charset="0"/>
                <a:ea typeface="Calibri" panose="020F0502020204030204" pitchFamily="34" charset="0"/>
                <a:cs typeface="Times New Roman" panose="02020603050405020304" pitchFamily="18" charset="0"/>
              </a:rPr>
              <a:t>System will be error free, secure, reliable and fast management system </a:t>
            </a:r>
          </a:p>
          <a:p>
            <a:pPr>
              <a:lnSpc>
                <a:spcPct val="200000"/>
              </a:lnSpc>
              <a:spcAft>
                <a:spcPts val="800"/>
              </a:spcAft>
              <a:buFont typeface="Wingdings" panose="05000000000000000000" pitchFamily="2" charset="2"/>
              <a:buChar char="Ø"/>
            </a:pPr>
            <a:r>
              <a:rPr lang="en-IN" sz="1900" b="1" dirty="0">
                <a:effectLst/>
                <a:latin typeface="Times New Roman" panose="02020603050405020304" pitchFamily="18" charset="0"/>
                <a:ea typeface="Calibri" panose="020F0502020204030204" pitchFamily="34" charset="0"/>
                <a:cs typeface="Times New Roman" panose="02020603050405020304" pitchFamily="18" charset="0"/>
              </a:rPr>
              <a:t>Advantages:</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buFont typeface="Symbol" panose="05050102010706020507" pitchFamily="18" charset="2"/>
              <a:buChar char=""/>
            </a:pPr>
            <a:r>
              <a:rPr lang="en-IN" sz="1900" dirty="0">
                <a:effectLst/>
                <a:latin typeface="Calibri" panose="020F0502020204030204" pitchFamily="34" charset="0"/>
                <a:ea typeface="Calibri" panose="020F0502020204030204" pitchFamily="34" charset="0"/>
                <a:cs typeface="Times New Roman" panose="02020603050405020304" pitchFamily="18" charset="0"/>
              </a:rPr>
              <a:t>Less Time consuming</a:t>
            </a:r>
          </a:p>
          <a:p>
            <a:pPr marL="342900" lvl="0" indent="-342900">
              <a:lnSpc>
                <a:spcPct val="200000"/>
              </a:lnSpc>
              <a:spcAft>
                <a:spcPts val="800"/>
              </a:spcAft>
              <a:buFont typeface="Symbol" panose="05050102010706020507" pitchFamily="18" charset="2"/>
              <a:buChar char=""/>
            </a:pPr>
            <a:r>
              <a:rPr lang="en-IN" sz="1900" dirty="0">
                <a:effectLst/>
                <a:latin typeface="Calibri" panose="020F0502020204030204" pitchFamily="34" charset="0"/>
                <a:ea typeface="Calibri" panose="020F0502020204030204" pitchFamily="34" charset="0"/>
                <a:cs typeface="Times New Roman" panose="02020603050405020304" pitchFamily="18" charset="0"/>
              </a:rPr>
              <a:t>Maintain accuracy</a:t>
            </a:r>
          </a:p>
          <a:p>
            <a:pPr marL="342900" lvl="0" indent="-342900">
              <a:lnSpc>
                <a:spcPct val="107000"/>
              </a:lnSpc>
              <a:spcAft>
                <a:spcPts val="800"/>
              </a:spcAft>
              <a:buFont typeface="Symbol" panose="05050102010706020507" pitchFamily="18" charset="2"/>
              <a:buChar char=""/>
            </a:pP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9099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661A-07F2-4F46-8B01-70444364D100}"/>
              </a:ext>
            </a:extLst>
          </p:cNvPr>
          <p:cNvSpPr>
            <a:spLocks noGrp="1"/>
          </p:cNvSpPr>
          <p:nvPr>
            <p:ph type="title"/>
          </p:nvPr>
        </p:nvSpPr>
        <p:spPr/>
        <p:txBody>
          <a:bodyPr/>
          <a:lstStyle/>
          <a:p>
            <a:pPr algn="ctr"/>
            <a:r>
              <a:rPr lang="en-IN" sz="3200" dirty="0"/>
              <a:t>Objective the System</a:t>
            </a:r>
            <a:br>
              <a:rPr lang="en-IN" sz="3200" dirty="0"/>
            </a:br>
            <a:endParaRPr lang="en-IN" dirty="0"/>
          </a:p>
        </p:txBody>
      </p:sp>
      <p:sp>
        <p:nvSpPr>
          <p:cNvPr id="3" name="Content Placeholder 2">
            <a:extLst>
              <a:ext uri="{FF2B5EF4-FFF2-40B4-BE49-F238E27FC236}">
                <a16:creationId xmlns:a16="http://schemas.microsoft.com/office/drawing/2014/main" id="{E4994549-ED70-4C67-B67D-E2D5188B88E0}"/>
              </a:ext>
            </a:extLst>
          </p:cNvPr>
          <p:cNvSpPr>
            <a:spLocks noGrp="1"/>
          </p:cNvSpPr>
          <p:nvPr>
            <p:ph idx="1"/>
          </p:nvPr>
        </p:nvSpPr>
        <p:spPr>
          <a:xfrm>
            <a:off x="1451579" y="1991878"/>
            <a:ext cx="9704101" cy="4194237"/>
          </a:xfrm>
        </p:spPr>
        <p:txBody>
          <a:bodyPr>
            <a:normAutofit fontScale="92500" lnSpcReduction="20000"/>
          </a:bodyPr>
          <a:lstStyle/>
          <a:p>
            <a:pPr marL="76200" marR="774065">
              <a:lnSpc>
                <a:spcPct val="115000"/>
              </a:lnSpc>
              <a:spcBef>
                <a:spcPts val="1025"/>
              </a:spcBef>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objective of the  Rajdhani Hotel is to develop a project which maintains booking of rooms, providing drivers, etc. It is a windows based application to be implemented in Java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6200" marR="690245">
              <a:lnSpc>
                <a:spcPct val="115000"/>
              </a:lnSpc>
              <a:spcBef>
                <a:spcPts val="840"/>
              </a:spcBef>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Purpose of the whole process is to ease the daily or regular activities of the Hotel Management into an automatic computerized retrievable process. The daily activities includes the Room activities, Entering details of the new customer check in, To allocate a room as per the customer need and interest, Recording the checkout time and details, Releasing or Empty of room and to record the process in a computer system for future.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6200" marR="813435">
              <a:lnSpc>
                <a:spcPct val="115000"/>
              </a:lnSpc>
              <a:spcBef>
                <a:spcPts val="855"/>
              </a:spcBef>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Main objective of this project is to provide a solution for hotels to manage most their work using computerized processes. This software application will help admin to handle customer information, room allocation details, Payment details etc.</a:t>
            </a: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835"/>
              </a:spcBef>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Keeping records of admission of customers.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15000"/>
              </a:lnSpc>
              <a:spcBef>
                <a:spcPts val="150"/>
              </a:spcBef>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Facilities provided by hotels are fully utilized in an effective and efficient manner.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51542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8551-39A8-4FF4-AE25-2433866FD55D}"/>
              </a:ext>
            </a:extLst>
          </p:cNvPr>
          <p:cNvSpPr>
            <a:spLocks noGrp="1"/>
          </p:cNvSpPr>
          <p:nvPr>
            <p:ph type="title"/>
          </p:nvPr>
        </p:nvSpPr>
        <p:spPr/>
        <p:txBody>
          <a:bodyPr/>
          <a:lstStyle/>
          <a:p>
            <a:pPr algn="ctr"/>
            <a:r>
              <a:rPr lang="en-IN" sz="3200" dirty="0"/>
              <a:t>Design</a:t>
            </a:r>
            <a:br>
              <a:rPr lang="en-IN" sz="3200" dirty="0"/>
            </a:br>
            <a:endParaRPr lang="en-IN" dirty="0"/>
          </a:p>
        </p:txBody>
      </p:sp>
      <p:sp>
        <p:nvSpPr>
          <p:cNvPr id="3" name="Content Placeholder 2">
            <a:extLst>
              <a:ext uri="{FF2B5EF4-FFF2-40B4-BE49-F238E27FC236}">
                <a16:creationId xmlns:a16="http://schemas.microsoft.com/office/drawing/2014/main" id="{9CFC5C91-2822-4C8D-9D01-042C51B356D3}"/>
              </a:ext>
            </a:extLst>
          </p:cNvPr>
          <p:cNvSpPr>
            <a:spLocks noGrp="1"/>
          </p:cNvSpPr>
          <p:nvPr>
            <p:ph idx="1"/>
          </p:nvPr>
        </p:nvSpPr>
        <p:spPr>
          <a:xfrm>
            <a:off x="131663" y="1853755"/>
            <a:ext cx="2865979" cy="976910"/>
          </a:xfrm>
        </p:spPr>
        <p:txBody>
          <a:bodyPr/>
          <a:lstStyle/>
          <a:p>
            <a:pPr>
              <a:buFont typeface="Wingdings" panose="05000000000000000000" pitchFamily="2" charset="2"/>
              <a:buChar char="Ø"/>
            </a:pPr>
            <a:r>
              <a:rPr lang="en-IN" sz="1800" b="1" dirty="0">
                <a:effectLst/>
                <a:latin typeface="Calibri" panose="020F0502020204030204" pitchFamily="34" charset="0"/>
                <a:ea typeface="Calibri" panose="020F0502020204030204" pitchFamily="34" charset="0"/>
                <a:cs typeface="Times New Roman" panose="02020603050405020304" pitchFamily="18" charset="0"/>
              </a:rPr>
              <a:t>Data Flow Diagram</a:t>
            </a:r>
          </a:p>
          <a:p>
            <a:pPr>
              <a:buFont typeface="Wingdings" panose="05000000000000000000" pitchFamily="2" charset="2"/>
              <a:buChar char="Ø"/>
            </a:pPr>
            <a:r>
              <a:rPr lang="en-US" sz="1800" b="1" dirty="0">
                <a:effectLst/>
                <a:latin typeface="Times New Roman" panose="02020603050405020304" pitchFamily="18" charset="0"/>
                <a:ea typeface="Times New Roman" panose="02020603050405020304" pitchFamily="18" charset="0"/>
              </a:rPr>
              <a:t>0 Level DFD</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pic>
        <p:nvPicPr>
          <p:cNvPr id="4" name="Picture 3">
            <a:extLst>
              <a:ext uri="{FF2B5EF4-FFF2-40B4-BE49-F238E27FC236}">
                <a16:creationId xmlns:a16="http://schemas.microsoft.com/office/drawing/2014/main" id="{56A09452-9C94-4A2D-8539-C1A982090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596" y="1950844"/>
            <a:ext cx="6659880" cy="4562475"/>
          </a:xfrm>
          <a:prstGeom prst="rect">
            <a:avLst/>
          </a:prstGeom>
        </p:spPr>
      </p:pic>
    </p:spTree>
    <p:extLst>
      <p:ext uri="{BB962C8B-B14F-4D97-AF65-F5344CB8AC3E}">
        <p14:creationId xmlns:p14="http://schemas.microsoft.com/office/powerpoint/2010/main" val="22500494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136</TotalTime>
  <Words>1155</Words>
  <Application>Microsoft Office PowerPoint</Application>
  <PresentationFormat>Widescreen</PresentationFormat>
  <Paragraphs>108</Paragraphs>
  <Slides>35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Arial</vt:lpstr>
      <vt:lpstr>Calibri</vt:lpstr>
      <vt:lpstr>Gill Sans MT</vt:lpstr>
      <vt:lpstr>Symbol</vt:lpstr>
      <vt:lpstr>Times New Roman</vt:lpstr>
      <vt:lpstr>Trebuchet MS</vt:lpstr>
      <vt:lpstr>Wingdings</vt:lpstr>
      <vt:lpstr>Gallery</vt:lpstr>
      <vt:lpstr>Paintbrush Picture</vt:lpstr>
      <vt:lpstr>   Rajdhani Hotel</vt:lpstr>
      <vt:lpstr>Index</vt:lpstr>
      <vt:lpstr>Introduction </vt:lpstr>
      <vt:lpstr>Existing System </vt:lpstr>
      <vt:lpstr>Scop of the System </vt:lpstr>
      <vt:lpstr>Oprating Anvironment </vt:lpstr>
      <vt:lpstr>Propose of System </vt:lpstr>
      <vt:lpstr>Objective the System </vt:lpstr>
      <vt:lpstr>Design </vt:lpstr>
      <vt:lpstr>Level one DFD </vt:lpstr>
      <vt:lpstr>Entity relationship diagram</vt:lpstr>
      <vt:lpstr>Class Diagram </vt:lpstr>
      <vt:lpstr>USE CASE DIAGRAM </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User Interface</vt:lpstr>
      <vt:lpstr>Future Enhancement</vt:lpstr>
      <vt:lpstr>Limitations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Rajdhani Hotel</dc:title>
  <dc:creator>shubham</dc:creator>
  <cp:lastModifiedBy>shubham</cp:lastModifiedBy>
  <cp:revision>3</cp:revision>
  <dcterms:created xsi:type="dcterms:W3CDTF">2022-04-12T12:04:01Z</dcterms:created>
  <dcterms:modified xsi:type="dcterms:W3CDTF">2022-04-12T14:20:05Z</dcterms:modified>
</cp:coreProperties>
</file>